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941" r:id="rId5"/>
    <p:sldMasterId id="2147483942" r:id="rId6"/>
    <p:sldMasterId id="2147483943" r:id="rId7"/>
    <p:sldMasterId id="214748394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y="5143500" cx="9144000"/>
  <p:notesSz cx="6858000" cy="9144000"/>
  <p:embeddedFontLst>
    <p:embeddedFont>
      <p:font typeface="Roboto Serif"/>
      <p:regular r:id="rId31"/>
      <p:bold r:id="rId32"/>
      <p:italic r:id="rId33"/>
      <p:boldItalic r:id="rId34"/>
    </p:embeddedFont>
    <p:embeddedFont>
      <p:font typeface="Proxima Nova"/>
      <p:regular r:id="rId35"/>
      <p:bold r:id="rId36"/>
      <p:italic r:id="rId37"/>
      <p:boldItalic r:id="rId38"/>
    </p:embeddedFont>
    <p:embeddedFont>
      <p:font typeface="Helvetica Neue"/>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76">
          <p15:clr>
            <a:srgbClr val="747775"/>
          </p15:clr>
        </p15:guide>
        <p15:guide id="2" orient="horz" pos="21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97BD19-75C7-4833-A883-BED87BAA07F8}">
  <a:tblStyle styleId="{2C97BD19-75C7-4833-A883-BED87BAA07F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OpenSans-bold.fntdata"/><Relationship Id="rId43" Type="http://schemas.openxmlformats.org/officeDocument/2006/relationships/font" Target="fonts/OpenSans-regular.fntdata"/><Relationship Id="rId46" Type="http://schemas.openxmlformats.org/officeDocument/2006/relationships/font" Target="fonts/OpenSans-boldItalic.fntdata"/><Relationship Id="rId45" Type="http://schemas.openxmlformats.org/officeDocument/2006/relationships/font" Target="fonts/OpenSans-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obotoSerif-regular.fntdata"/><Relationship Id="rId30" Type="http://schemas.openxmlformats.org/officeDocument/2006/relationships/slide" Target="slides/slide21.xml"/><Relationship Id="rId33" Type="http://schemas.openxmlformats.org/officeDocument/2006/relationships/font" Target="fonts/RobotoSerif-italic.fntdata"/><Relationship Id="rId32" Type="http://schemas.openxmlformats.org/officeDocument/2006/relationships/font" Target="fonts/RobotoSerif-bold.fntdata"/><Relationship Id="rId35" Type="http://schemas.openxmlformats.org/officeDocument/2006/relationships/font" Target="fonts/ProximaNova-regular.fntdata"/><Relationship Id="rId34" Type="http://schemas.openxmlformats.org/officeDocument/2006/relationships/font" Target="fonts/RobotoSerif-boldItalic.fntdata"/><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HelveticaNeue-regular.fntdata"/><Relationship Id="rId38" Type="http://schemas.openxmlformats.org/officeDocument/2006/relationships/font" Target="fonts/ProximaNova-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routsocial.com/insights/social-media-dashboar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routsocial.com/features/employee-advocac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routsocial.com/insights/google-analytics-social-media/" TargetMode="External"/><Relationship Id="rId3" Type="http://schemas.openxmlformats.org/officeDocument/2006/relationships/hyperlink" Target="https://sproutsocial.com/features/employee-advocac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routsocial.com/insights/google-analytics-social-media/"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routsocial.com/influencer-marketing/" TargetMode="External"/><Relationship Id="rId3" Type="http://schemas.openxmlformats.org/officeDocument/2006/relationships/hyperlink" Target="https://sproutsocial.com/insights/tagging-strategy-for-marketing-campaign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33da1697206_0_5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33da1697206_0_5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3" name="Shape 2293"/>
        <p:cNvGrpSpPr/>
        <p:nvPr/>
      </p:nvGrpSpPr>
      <p:grpSpPr>
        <a:xfrm>
          <a:off x="0" y="0"/>
          <a:ext cx="0" cy="0"/>
          <a:chOff x="0" y="0"/>
          <a:chExt cx="0" cy="0"/>
        </a:xfrm>
      </p:grpSpPr>
      <p:sp>
        <p:nvSpPr>
          <p:cNvPr id="2294" name="Google Shape;2294;g33da1697206_0_3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5" name="Google Shape;2295;g33da1697206_0_3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This is an additional key insight and action slide. </a:t>
            </a:r>
            <a:r>
              <a:rPr lang="en">
                <a:solidFill>
                  <a:schemeClr val="dk1"/>
                </a:solidFill>
              </a:rPr>
              <a:t>Update these slide to reflect key insights and action items you’d like your audience to walk away with.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g33da1697206_0_3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0" name="Google Shape;2310;g33da1697206_0_3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This is an additional key insight and action slide. </a:t>
            </a:r>
            <a:r>
              <a:rPr lang="en">
                <a:solidFill>
                  <a:schemeClr val="dk1"/>
                </a:solidFill>
              </a:rPr>
              <a:t>Update these slide to reflect key insights and action items you’d like your audience to walk away with.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33da1697206_0_3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33da1697206_0_3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Wrap your presentation up with a call for Q&amp;A.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3372f38f09f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9" name="Google Shape;2339;g3372f38f09f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g33da1697206_0_1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4" name="Google Shape;2344;g33da1697206_0_1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33da1697206_0_1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33da1697206_0_1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Social media management tools</a:t>
            </a:r>
            <a:r>
              <a:rPr b="1" lang="en">
                <a:solidFill>
                  <a:schemeClr val="dk1"/>
                </a:solidFill>
              </a:rPr>
              <a:t> drive efficiency and ROI beyond just content creation</a:t>
            </a:r>
            <a:r>
              <a:rPr lang="en">
                <a:solidFill>
                  <a:schemeClr val="dk1"/>
                </a:solidFill>
              </a:rPr>
              <a:t>. It showcases time savings and improved accuracy through streamlined reporting, customer care and automation, allowing teams to focus on strategic, high-impact activities.</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g33ee761103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9" name="Google Shape;2359;g33ee761103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slide highlights Sprout Social’s cost-saving benefits in terms of social media team productivity The slide is currently filled with placeholder data, so you can get a better idea of what the finished product will look like.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To calculate your organization’s annual savings, update the table with:</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A:</a:t>
            </a:r>
            <a:r>
              <a:rPr lang="en">
                <a:solidFill>
                  <a:schemeClr val="dk1"/>
                </a:solidFill>
              </a:rPr>
              <a:t> Your estimated weekly time spent on social media listening, publishing and scheduling, along with planning social media campaigns.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B: </a:t>
            </a:r>
            <a:r>
              <a:rPr lang="en">
                <a:solidFill>
                  <a:schemeClr val="dk1"/>
                </a:solidFill>
              </a:rPr>
              <a:t>This is the average productivity lift Sprout users experience through Sprout’s unified social media management platform. </a:t>
            </a:r>
            <a:r>
              <a:rPr b="1" lang="en">
                <a:solidFill>
                  <a:schemeClr val="dk1"/>
                </a:solidFill>
              </a:rPr>
              <a:t>Leave this number as is.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C: </a:t>
            </a:r>
            <a:r>
              <a:rPr lang="en">
                <a:solidFill>
                  <a:schemeClr val="dk1"/>
                </a:solidFill>
              </a:rPr>
              <a:t>Update this row with your total number of team members.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D: </a:t>
            </a:r>
            <a:r>
              <a:rPr lang="en">
                <a:solidFill>
                  <a:schemeClr val="dk1"/>
                </a:solidFill>
              </a:rPr>
              <a:t>The number of weeks in a year. </a:t>
            </a:r>
            <a:r>
              <a:rPr b="1" lang="en">
                <a:solidFill>
                  <a:schemeClr val="dk1"/>
                </a:solidFill>
              </a:rPr>
              <a:t>Leave this number as is.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E: </a:t>
            </a:r>
            <a:r>
              <a:rPr lang="en">
                <a:solidFill>
                  <a:schemeClr val="dk1"/>
                </a:solidFill>
              </a:rPr>
              <a:t>Multiply Value A by Value B by Value C by Value D.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F: </a:t>
            </a:r>
            <a:r>
              <a:rPr lang="en">
                <a:solidFill>
                  <a:schemeClr val="dk1"/>
                </a:solidFill>
              </a:rPr>
              <a:t>This is the estimated cost of a fully-loaded hourly team member, assuming they make $100K/1,920 working hours per year. </a:t>
            </a:r>
            <a:r>
              <a:rPr b="1" lang="en">
                <a:solidFill>
                  <a:schemeClr val="dk1"/>
                </a:solidFill>
              </a:rPr>
              <a:t>Update this number with a salary more accurate to your organization, or leave it as is.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calculate the value of time saved, multiply Value E by Value F. Then, update the annual benefit flag at the top of the slide.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commissioned study conducted by Forrester Consulting on behalf of Sprout Social. Results are for a composite organization representative of interviewed customers.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g33da1697206_0_1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0" name="Google Shape;2380;g33da1697206_0_1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slide highlights Sprout Social’s cost-saving benefits, specifically the time saved on reporting. The slide is currently filled with placeholder data, so you can get a better idea of what the finished product will look like.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To calculate your organization’s annual savings, update the table with:</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A:</a:t>
            </a:r>
            <a:r>
              <a:rPr lang="en">
                <a:solidFill>
                  <a:schemeClr val="dk1"/>
                </a:solidFill>
              </a:rPr>
              <a:t> Your estimated monthly time spent on manual or customer reporting.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B: </a:t>
            </a:r>
            <a:r>
              <a:rPr lang="en">
                <a:solidFill>
                  <a:schemeClr val="dk1"/>
                </a:solidFill>
              </a:rPr>
              <a:t>This is the average amount of time Sprout users save per month through Sprout’s reporting tools, per The Total Economic Impact™ Of Sprout Social, March 2025. </a:t>
            </a:r>
            <a:r>
              <a:rPr b="1" lang="en">
                <a:solidFill>
                  <a:schemeClr val="dk1"/>
                </a:solidFill>
              </a:rPr>
              <a:t>Leave this number as is.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C: </a:t>
            </a:r>
            <a:r>
              <a:rPr lang="en">
                <a:solidFill>
                  <a:schemeClr val="dk1"/>
                </a:solidFill>
              </a:rPr>
              <a:t>Multiply Value A by Value B.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D: </a:t>
            </a:r>
            <a:r>
              <a:rPr lang="en">
                <a:solidFill>
                  <a:schemeClr val="dk1"/>
                </a:solidFill>
              </a:rPr>
              <a:t>Update this row with your total number of team members.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E: </a:t>
            </a:r>
            <a:r>
              <a:rPr lang="en">
                <a:solidFill>
                  <a:schemeClr val="dk1"/>
                </a:solidFill>
              </a:rPr>
              <a:t>The number of months in a year. </a:t>
            </a:r>
            <a:r>
              <a:rPr b="1" lang="en">
                <a:solidFill>
                  <a:schemeClr val="dk1"/>
                </a:solidFill>
              </a:rPr>
              <a:t>Leave this number as is.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F: </a:t>
            </a:r>
            <a:r>
              <a:rPr lang="en">
                <a:solidFill>
                  <a:schemeClr val="dk1"/>
                </a:solidFill>
              </a:rPr>
              <a:t>Multiply Value C by Value D by Value E.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G: </a:t>
            </a:r>
            <a:r>
              <a:rPr lang="en">
                <a:solidFill>
                  <a:schemeClr val="dk1"/>
                </a:solidFill>
              </a:rPr>
              <a:t>This is the estimated cost of a fully-loaded hourly team member, assuming they make $100K/1,920 working hours per year. </a:t>
            </a:r>
            <a:r>
              <a:rPr b="1" lang="en">
                <a:solidFill>
                  <a:schemeClr val="dk1"/>
                </a:solidFill>
              </a:rPr>
              <a:t>Update this number with a salary more accurate to your organization, or leave it as is.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calculate the value of time saved, multiply Value F by Value G. Then, update the annual benefit flag at the top of the slide.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commissioned study conducted by Forrester Consulting on behalf of Sprout Social. Results are for a composite organization representative of interviewed customers.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0" name="Shape 2400"/>
        <p:cNvGrpSpPr/>
        <p:nvPr/>
      </p:nvGrpSpPr>
      <p:grpSpPr>
        <a:xfrm>
          <a:off x="0" y="0"/>
          <a:ext cx="0" cy="0"/>
          <a:chOff x="0" y="0"/>
          <a:chExt cx="0" cy="0"/>
        </a:xfrm>
      </p:grpSpPr>
      <p:sp>
        <p:nvSpPr>
          <p:cNvPr id="2401" name="Google Shape;2401;g33ee7611036_2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2" name="Google Shape;2402;g33ee7611036_2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This slide highlights Sprout Social’s cost-saving benefits, specifically the time saved on social customer care efforts.. The slide is currently filled with placeholder data, so you can get a better idea of what the finished product will look like.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To calculate your organization’s annual savings, update the table with:</a:t>
            </a:r>
            <a:endParaRPr b="1">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A:</a:t>
            </a:r>
            <a:r>
              <a:rPr lang="en">
                <a:solidFill>
                  <a:schemeClr val="dk1"/>
                </a:solidFill>
              </a:rPr>
              <a:t> The number of customer service specialists monitoring social media cases.</a:t>
            </a:r>
            <a:endParaRPr>
              <a:solidFill>
                <a:schemeClr val="dk1"/>
              </a:solidFill>
            </a:endParaRPr>
          </a:p>
          <a:p>
            <a:pPr indent="-298450" lvl="0" marL="457200" rtl="0" algn="l">
              <a:spcBef>
                <a:spcPts val="0"/>
              </a:spcBef>
              <a:spcAft>
                <a:spcPts val="0"/>
              </a:spcAft>
              <a:buSzPts val="1100"/>
              <a:buChar char="●"/>
            </a:pPr>
            <a:r>
              <a:rPr b="1" lang="en"/>
              <a:t>B: </a:t>
            </a:r>
            <a:r>
              <a:rPr lang="en"/>
              <a:t>This is the average amount of time Sprout users save on social customer care efforts. </a:t>
            </a:r>
            <a:r>
              <a:rPr b="1" lang="en"/>
              <a:t>Leave this number as is. </a:t>
            </a:r>
            <a:endParaRPr b="1"/>
          </a:p>
          <a:p>
            <a:pPr indent="-298450" lvl="0" marL="457200" rtl="0" algn="l">
              <a:spcBef>
                <a:spcPts val="0"/>
              </a:spcBef>
              <a:spcAft>
                <a:spcPts val="0"/>
              </a:spcAft>
              <a:buSzPts val="1100"/>
              <a:buChar char="●"/>
            </a:pPr>
            <a:r>
              <a:rPr b="1" lang="en"/>
              <a:t>C: </a:t>
            </a:r>
            <a:r>
              <a:rPr lang="en">
                <a:solidFill>
                  <a:schemeClr val="dk1"/>
                </a:solidFill>
              </a:rPr>
              <a:t>The number of hours per week. </a:t>
            </a:r>
            <a:r>
              <a:rPr b="1" lang="en">
                <a:solidFill>
                  <a:schemeClr val="dk1"/>
                </a:solidFill>
              </a:rPr>
              <a:t>Leave this number as is. </a:t>
            </a:r>
            <a:endParaRPr/>
          </a:p>
          <a:p>
            <a:pPr indent="-298450" lvl="0" marL="457200" rtl="0" algn="l">
              <a:spcBef>
                <a:spcPts val="0"/>
              </a:spcBef>
              <a:spcAft>
                <a:spcPts val="0"/>
              </a:spcAft>
              <a:buSzPts val="1100"/>
              <a:buChar char="●"/>
            </a:pPr>
            <a:r>
              <a:rPr b="1" lang="en"/>
              <a:t>D: </a:t>
            </a:r>
            <a:r>
              <a:rPr lang="en">
                <a:solidFill>
                  <a:schemeClr val="dk1"/>
                </a:solidFill>
              </a:rPr>
              <a:t>The number of work weeks in a year. </a:t>
            </a:r>
            <a:r>
              <a:rPr b="1" lang="en">
                <a:solidFill>
                  <a:schemeClr val="dk1"/>
                </a:solidFill>
              </a:rPr>
              <a:t>Leave this number as is. </a:t>
            </a:r>
            <a:r>
              <a:rPr lang="en"/>
              <a:t> </a:t>
            </a:r>
            <a:endParaRPr/>
          </a:p>
          <a:p>
            <a:pPr indent="-298450" lvl="0" marL="457200" rtl="0" algn="l">
              <a:spcBef>
                <a:spcPts val="0"/>
              </a:spcBef>
              <a:spcAft>
                <a:spcPts val="0"/>
              </a:spcAft>
              <a:buSzPts val="1100"/>
              <a:buChar char="●"/>
            </a:pPr>
            <a:r>
              <a:rPr b="1" lang="en"/>
              <a:t>E: </a:t>
            </a:r>
            <a:r>
              <a:rPr lang="en"/>
              <a:t>The number of months in a year. </a:t>
            </a:r>
            <a:r>
              <a:rPr b="1" lang="en">
                <a:solidFill>
                  <a:schemeClr val="dk1"/>
                </a:solidFill>
              </a:rPr>
              <a:t>Leave this number as is.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F: </a:t>
            </a:r>
            <a:r>
              <a:rPr lang="en">
                <a:solidFill>
                  <a:schemeClr val="dk1"/>
                </a:solidFill>
              </a:rPr>
              <a:t>Multiply Value A by Value B by Value C by Value D.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G: </a:t>
            </a:r>
            <a:r>
              <a:rPr lang="en">
                <a:solidFill>
                  <a:schemeClr val="dk1"/>
                </a:solidFill>
              </a:rPr>
              <a:t>This is the estimated hourly cost of a fully burdened customer service specialist. </a:t>
            </a:r>
            <a:r>
              <a:rPr b="1" lang="en">
                <a:solidFill>
                  <a:schemeClr val="dk1"/>
                </a:solidFill>
              </a:rPr>
              <a:t>Update this number with a salary more accurate to your organization, or leave it as is.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To calculate the value of time saved, multiply Value E by Value F. Then, update the annual benefit flag at the top of the slide.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commissioned study conducted by Forrester Consulting on behalf of Sprout Social. Results are for a composite organization representative of interviewed customers.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g33da1697206_0_1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4" name="Google Shape;2424;g33da1697206_0_1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Social isn’t just about engagement—it directly contributes to revenue.</a:t>
            </a:r>
            <a:r>
              <a:rPr lang="en">
                <a:solidFill>
                  <a:schemeClr val="dk1"/>
                </a:solidFill>
              </a:rPr>
              <a:t> Pipeline impact, conversions, and lead generation can be measured through </a:t>
            </a:r>
            <a:r>
              <a:rPr b="1" lang="en">
                <a:solidFill>
                  <a:schemeClr val="dk1"/>
                </a:solidFill>
              </a:rPr>
              <a:t>diligent UTM tracking</a:t>
            </a:r>
            <a:r>
              <a:rPr lang="en">
                <a:solidFill>
                  <a:schemeClr val="dk1"/>
                </a:solidFill>
              </a:rPr>
              <a:t> alongside Sprout’s CRM integrations, like Salesforce.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your organization already has </a:t>
            </a:r>
            <a:r>
              <a:rPr b="1" lang="en">
                <a:solidFill>
                  <a:schemeClr val="dk1"/>
                </a:solidFill>
              </a:rPr>
              <a:t>multi-touch attribution</a:t>
            </a:r>
            <a:r>
              <a:rPr lang="en">
                <a:solidFill>
                  <a:schemeClr val="dk1"/>
                </a:solidFill>
              </a:rPr>
              <a:t> set up, your social team can work with </a:t>
            </a:r>
            <a:r>
              <a:rPr b="1" lang="en">
                <a:solidFill>
                  <a:schemeClr val="dk1"/>
                </a:solidFill>
              </a:rPr>
              <a:t>marketing operations and analytics</a:t>
            </a:r>
            <a:r>
              <a:rPr lang="en">
                <a:solidFill>
                  <a:schemeClr val="dk1"/>
                </a:solidFill>
              </a:rPr>
              <a:t> using your CRM in combination with a marketing attribution tool. This process involves: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Ensuring consistent </a:t>
            </a:r>
            <a:r>
              <a:rPr b="1" lang="en">
                <a:solidFill>
                  <a:schemeClr val="dk1"/>
                </a:solidFill>
              </a:rPr>
              <a:t>UTM tagging</a:t>
            </a:r>
            <a:r>
              <a:rPr lang="en">
                <a:solidFill>
                  <a:schemeClr val="dk1"/>
                </a:solidFill>
              </a:rPr>
              <a:t> across campaigns for accurate attribution.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Defining the key metrics you want to track (e.g., pipeline influenced by social, conversion rates, lead quality).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Partnering with analytics to surface social’s contribution within existing reporting structures.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a:t>
            </a:r>
            <a:r>
              <a:rPr b="1" lang="en">
                <a:solidFill>
                  <a:schemeClr val="dk1"/>
                </a:solidFill>
              </a:rPr>
              <a:t>multi-touch attribution isn’t in place</a:t>
            </a:r>
            <a:r>
              <a:rPr lang="en">
                <a:solidFill>
                  <a:schemeClr val="dk1"/>
                </a:solidFill>
              </a:rPr>
              <a:t>, start by identifying whether it’s been discussed internally and advocate for its implementation. In the meantime, </a:t>
            </a:r>
            <a:r>
              <a:rPr b="1" lang="en">
                <a:solidFill>
                  <a:schemeClr val="dk1"/>
                </a:solidFill>
              </a:rPr>
              <a:t>UTM tracking</a:t>
            </a:r>
            <a:r>
              <a:rPr lang="en">
                <a:solidFill>
                  <a:schemeClr val="dk1"/>
                </a:solidFill>
              </a:rPr>
              <a:t> remains the best way to connect social efforts to conversions.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Next Steps:</a:t>
            </a:r>
            <a:r>
              <a:rPr lang="en">
                <a:solidFill>
                  <a:schemeClr val="dk1"/>
                </a:solidFill>
              </a:rPr>
              <a:t> Work with your marketing analytics team (or whoever owns marketing reporting) to define social's role in lead generation. Then, update this slide with a screenshot of your </a:t>
            </a:r>
            <a:r>
              <a:rPr lang="en" u="sng">
                <a:solidFill>
                  <a:schemeClr val="hlink"/>
                </a:solidFill>
                <a:hlinkClick r:id="rId2"/>
              </a:rPr>
              <a:t>social media performance dashboard</a:t>
            </a:r>
            <a:r>
              <a:rPr lang="en">
                <a:solidFill>
                  <a:schemeClr val="dk1"/>
                </a:solidFill>
              </a:rPr>
              <a:t>.</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33da1697206_0_4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33da1697206_0_4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8" name="Shape 2438"/>
        <p:cNvGrpSpPr/>
        <p:nvPr/>
      </p:nvGrpSpPr>
      <p:grpSpPr>
        <a:xfrm>
          <a:off x="0" y="0"/>
          <a:ext cx="0" cy="0"/>
          <a:chOff x="0" y="0"/>
          <a:chExt cx="0" cy="0"/>
        </a:xfrm>
      </p:grpSpPr>
      <p:sp>
        <p:nvSpPr>
          <p:cNvPr id="2439" name="Google Shape;2439;g33da1697206_0_1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0" name="Google Shape;2440;g33da1697206_0_1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This slide highlights Earned Media Value gained through </a:t>
            </a:r>
            <a:r>
              <a:rPr lang="en" u="sng">
                <a:solidFill>
                  <a:schemeClr val="hlink"/>
                </a:solidFill>
                <a:hlinkClick r:id="rId2"/>
              </a:rPr>
              <a:t>Employee Advocacy by Sprout Social</a:t>
            </a:r>
            <a:r>
              <a:rPr lang="en">
                <a:solidFill>
                  <a:schemeClr val="dk1"/>
                </a:solidFill>
              </a:rPr>
              <a:t>. The slide is currently filled with placeholder data, so you can get a better idea of what the finished product will look like.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you’re using Employee Advocacy by Sprout Social, use your General Report to update the figures on this slide.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g33da1697206_0_1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8" name="Google Shape;2468;g33da1697206_0_1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slide compares the estimated value of benefits against the cost of your Sprout Social subscription, providing a high-level overview of platform ROI. To find your total ROI, </a:t>
            </a:r>
            <a:r>
              <a:rPr b="1" lang="en">
                <a:solidFill>
                  <a:schemeClr val="dk1"/>
                </a:solidFill>
              </a:rPr>
              <a:t>add up your total annual benefits, then divide that number by your annual Sprout investment.</a:t>
            </a:r>
            <a:r>
              <a:rPr lang="en">
                <a:solidFill>
                  <a:schemeClr val="dk1"/>
                </a:solidFil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g32edbc9cdc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7" name="Google Shape;2117;g32edbc9cdc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your executive team an overview of your monthly or quarterly performance. Highlight performance wins, flag potential hurdles and share recommended action items. No need to get too in-depth here—the scorecards will provide stakeholders with more </a:t>
            </a:r>
            <a:r>
              <a:rPr lang="en">
                <a:solidFill>
                  <a:schemeClr val="dk1"/>
                </a:solidFill>
              </a:rPr>
              <a:t>granular</a:t>
            </a:r>
            <a:r>
              <a:rPr lang="en">
                <a:solidFill>
                  <a:schemeClr val="dk1"/>
                </a:solidFill>
              </a:rPr>
              <a:t> insights.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33da1697206_0_4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7" name="Google Shape;2137;g33da1697206_0_4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Customize this slide to highlight the social media KPIs that matter most to your organization. Rearrange or remove squares as needed. Many of these KPIs rely on properly tracked UTM parameters to connect data between </a:t>
            </a:r>
            <a:r>
              <a:rPr lang="en" u="sng">
                <a:solidFill>
                  <a:schemeClr val="hlink"/>
                </a:solidFill>
                <a:hlinkClick r:id="rId2"/>
              </a:rPr>
              <a:t>Google Analytics</a:t>
            </a:r>
            <a:r>
              <a:rPr lang="en">
                <a:solidFill>
                  <a:schemeClr val="dk1"/>
                </a:solidFill>
              </a:rPr>
              <a:t>, Salesforce and/or and other CRM tools. If that data isn’t available, replace those metrics with what you’re currently tracking and reporting to your leadership team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Though some of these metrics can be calculated manually across your tech stack, the most efficient way is to use a social media management platform. If you’re using Sprout, you can find this data in the following reports/integrations: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Directional pipeline, conversions + leads, pipeline channel performance </a:t>
            </a:r>
            <a:r>
              <a:rPr lang="en">
                <a:solidFill>
                  <a:schemeClr val="dk1"/>
                </a:solidFill>
              </a:rPr>
              <a:t>can be measured through diligent UTM practices alongside Sprout’s integration with CRM systems, like Salesforce.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Earned Media Value</a:t>
            </a:r>
            <a:r>
              <a:rPr lang="en">
                <a:solidFill>
                  <a:schemeClr val="dk1"/>
                </a:solidFill>
              </a:rPr>
              <a:t> measures the performance of an employee advocacy strategy, and can be sourced from </a:t>
            </a:r>
            <a:r>
              <a:rPr lang="en" u="sng">
                <a:solidFill>
                  <a:schemeClr val="hlink"/>
                </a:solidFill>
                <a:hlinkClick r:id="rId3"/>
              </a:rPr>
              <a:t>Employee Advocacy by Sprout Social</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Owned Media Value </a:t>
            </a:r>
            <a:r>
              <a:rPr lang="en">
                <a:solidFill>
                  <a:schemeClr val="dk1"/>
                </a:solidFill>
              </a:rPr>
              <a:t>is a metric the Sprout social team uses to put a dollar value behind our organic social efforts. We get this number by dividing our monthly impression count by 1,000, and multiplying the result by our CPM—how much an advertiser pays for every 1,000 ad </a:t>
            </a:r>
            <a:r>
              <a:rPr lang="en">
                <a:solidFill>
                  <a:schemeClr val="dk1"/>
                </a:solidFill>
              </a:rPr>
              <a:t>impressions</a:t>
            </a:r>
            <a:r>
              <a:rPr lang="en">
                <a:solidFill>
                  <a:schemeClr val="dk1"/>
                </a:solidFill>
              </a:rPr>
              <a:t>.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32da5233b6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9" name="Google Shape;2199;g32da5233b6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This is an additional scorecard format.</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Customize this slide to highlight the social media KPIs that matter most to your organization. Rearrange or remove squares as needed. Many of these KPIs rely on properly tracked UTM parameters to connect data between </a:t>
            </a:r>
            <a:r>
              <a:rPr lang="en" u="sng">
                <a:solidFill>
                  <a:schemeClr val="hlink"/>
                </a:solidFill>
                <a:hlinkClick r:id="rId2"/>
              </a:rPr>
              <a:t>Google Analytics</a:t>
            </a:r>
            <a:r>
              <a:rPr lang="en">
                <a:solidFill>
                  <a:schemeClr val="dk1"/>
                </a:solidFill>
              </a:rPr>
              <a:t>, Salesforce and/or and other CRM tools. If that data isn’t available, replace those metrics with what you’re currently tracking and reporting to your leadership team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372f38f0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3372f38f0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SLA is the commitment between a service provider (your company) and a client (your customers) that includes the predetermined agreement of standards you must adhere to, and the metrics you will use to measure performance. To fill this card out, ask yourself: What service promises has your company made to your customers? How does your actual performance compare? Use the answers to complete the third row of the dashboard.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find your actual performance metrics, you can manually sort through your various social inboxes and customer surveys, or you can use a social media management platform like Sprout. If you’re using Sprout, you can find these metrics in the </a:t>
            </a:r>
            <a:r>
              <a:rPr b="1" lang="en"/>
              <a:t>Inbox Activity Report </a:t>
            </a:r>
            <a:r>
              <a:rPr lang="en"/>
              <a:t>and the </a:t>
            </a:r>
            <a:r>
              <a:rPr b="1" lang="en"/>
              <a:t>Customer Feedback Report. </a:t>
            </a:r>
            <a:endParaRPr b="1"/>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g33da1697206_0_5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9" name="Google Shape;2249;g33da1697206_0_5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Though some of these metrics can be calculated manually in the individual social networks, the most efficient way is to use a social media management platform. If you’re using Sprout, you can find this data in the </a:t>
            </a:r>
            <a:r>
              <a:rPr b="1" lang="en"/>
              <a:t>Listening Competitive Analysis Performance Report</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33da1697206_0_3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33da1697206_0_3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 these tiles to showcase your top-performing posts for the month or quarter. If you’re using Sprout, most of this data is available in the </a:t>
            </a:r>
            <a:r>
              <a:rPr b="1" lang="en"/>
              <a:t>Post Performance Report</a:t>
            </a:r>
            <a:r>
              <a:rPr lang="en"/>
              <a:t>. For the rest, follow these steps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b="1" lang="en"/>
              <a:t>Top Post by Conversions: </a:t>
            </a:r>
            <a:r>
              <a:rPr lang="en"/>
              <a:t>Find this in Google Analytics by tracking UTM parameters tied to post links.</a:t>
            </a:r>
            <a:endParaRPr/>
          </a:p>
          <a:p>
            <a:pPr indent="-298450" lvl="0" marL="457200" rtl="0" algn="l">
              <a:spcBef>
                <a:spcPts val="0"/>
              </a:spcBef>
              <a:spcAft>
                <a:spcPts val="0"/>
              </a:spcAft>
              <a:buSzPts val="1100"/>
              <a:buChar char="●"/>
            </a:pPr>
            <a:r>
              <a:rPr b="1" lang="en"/>
              <a:t>Top Performing Post by Influencer:</a:t>
            </a:r>
            <a:r>
              <a:rPr lang="en"/>
              <a:t>Use </a:t>
            </a:r>
            <a:r>
              <a:rPr lang="en" u="sng">
                <a:solidFill>
                  <a:schemeClr val="hlink"/>
                </a:solidFill>
                <a:hlinkClick r:id="rId2"/>
              </a:rPr>
              <a:t>Sprout Social Influencer Marketing</a:t>
            </a:r>
            <a:r>
              <a:rPr lang="en"/>
              <a:t> or </a:t>
            </a:r>
            <a:r>
              <a:rPr lang="en" u="sng">
                <a:solidFill>
                  <a:schemeClr val="hlink"/>
                </a:solidFill>
                <a:hlinkClick r:id="rId3"/>
              </a:rPr>
              <a:t>Sprout’s Tagging feature</a:t>
            </a:r>
            <a:r>
              <a:rPr lang="en"/>
              <a:t>. You can also compare influencer post performance manually.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g33da1697206_0_3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5" name="Google Shape;2285;g33da1697206_0_3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 these slide to reflect key insights and action items you’d like your audience to walk away with.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9.png"/></Relationships>
</file>

<file path=ppt/slideLayouts/_rels/slideLayout128.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0.png"/><Relationship Id="rId13" Type="http://schemas.openxmlformats.org/officeDocument/2006/relationships/image" Target="../media/image22.png"/><Relationship Id="rId12" Type="http://schemas.openxmlformats.org/officeDocument/2006/relationships/image" Target="../media/image25.png"/><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1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3.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26.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27.png"/><Relationship Id="rId8" Type="http://schemas.openxmlformats.org/officeDocument/2006/relationships/image" Target="../media/image4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28.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41.png"/><Relationship Id="rId8" Type="http://schemas.openxmlformats.org/officeDocument/2006/relationships/image" Target="../media/image2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7.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jp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62.png"/><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7.png"/><Relationship Id="rId3"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3.png"/><Relationship Id="rId3"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0.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0.png"/><Relationship Id="rId13" Type="http://schemas.openxmlformats.org/officeDocument/2006/relationships/image" Target="../media/image22.png"/><Relationship Id="rId12" Type="http://schemas.openxmlformats.org/officeDocument/2006/relationships/image" Target="../media/image25.png"/><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13.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3.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4.png"/></Relationships>
</file>

<file path=ppt/slideLayouts/_rels/slideLayout242.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26.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27.png"/><Relationship Id="rId8" Type="http://schemas.openxmlformats.org/officeDocument/2006/relationships/image" Target="../media/image41.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28.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41.png"/><Relationship Id="rId8" Type="http://schemas.openxmlformats.org/officeDocument/2006/relationships/image" Target="../media/image26.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 Id="rId3" Type="http://schemas.openxmlformats.org/officeDocument/2006/relationships/image" Target="../media/image6.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 Id="rId3" Type="http://schemas.openxmlformats.org/officeDocument/2006/relationships/image" Target="../media/image7.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jp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162.png"/><Relationship Id="rId4" Type="http://schemas.openxmlformats.org/officeDocument/2006/relationships/image" Target="../media/image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7.png"/><Relationship Id="rId3" Type="http://schemas.openxmlformats.org/officeDocument/2006/relationships/image" Target="../media/image3.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3.png"/><Relationship Id="rId3" Type="http://schemas.openxmlformats.org/officeDocument/2006/relationships/image" Target="../media/image3.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3.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4.jpg"/><Relationship Id="rId3" Type="http://schemas.openxmlformats.org/officeDocument/2006/relationships/image" Target="../media/image152.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0.png"/><Relationship Id="rId13" Type="http://schemas.openxmlformats.org/officeDocument/2006/relationships/image" Target="../media/image22.png"/><Relationship Id="rId12" Type="http://schemas.openxmlformats.org/officeDocument/2006/relationships/image" Target="../media/image25.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3.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26.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27.png"/><Relationship Id="rId8"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28.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41.png"/><Relationship Id="rId8"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2.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7.png"/><Relationship Id="rId3"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3.png"/><Relationship Id="rId3"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Emerald) with Label">
  <p:cSld name="CUSTOM_4">
    <p:bg>
      <p:bgPr>
        <a:solidFill>
          <a:srgbClr val="006B40"/>
        </a:solidFill>
      </p:bgPr>
    </p:bg>
    <p:spTree>
      <p:nvGrpSpPr>
        <p:cNvPr id="8" name="Shape 8"/>
        <p:cNvGrpSpPr/>
        <p:nvPr/>
      </p:nvGrpSpPr>
      <p:grpSpPr>
        <a:xfrm>
          <a:off x="0" y="0"/>
          <a:ext cx="0" cy="0"/>
          <a:chOff x="0" y="0"/>
          <a:chExt cx="0" cy="0"/>
        </a:xfrm>
      </p:grpSpPr>
      <p:pic>
        <p:nvPicPr>
          <p:cNvPr descr="preencoded.png" id="9" name="Google Shape;9;p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0" name="Google Shape;10;p2"/>
          <p:cNvPicPr preferRelativeResize="0"/>
          <p:nvPr/>
        </p:nvPicPr>
        <p:blipFill rotWithShape="1">
          <a:blip r:embed="rId3">
            <a:alphaModFix/>
          </a:blip>
          <a:srcRect b="15383" l="0" r="0" t="15383"/>
          <a:stretch/>
        </p:blipFill>
        <p:spPr>
          <a:xfrm>
            <a:off x="0" y="0"/>
            <a:ext cx="9144003" cy="5143499"/>
          </a:xfrm>
          <a:prstGeom prst="rect">
            <a:avLst/>
          </a:prstGeom>
          <a:noFill/>
          <a:ln>
            <a:noFill/>
          </a:ln>
        </p:spPr>
      </p:pic>
      <p:sp>
        <p:nvSpPr>
          <p:cNvPr id="11" name="Google Shape;11;p2"/>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7DEAD5"/>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12" name="Google Shape;12;p2"/>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 name="Google Shape;13;p2"/>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 name="Google Shape;14;p2"/>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15" name="Google Shape;15;p2"/>
          <p:cNvSpPr txBox="1"/>
          <p:nvPr>
            <p:ph idx="2" type="body"/>
          </p:nvPr>
        </p:nvSpPr>
        <p:spPr>
          <a:xfrm>
            <a:off x="913049" y="3813000"/>
            <a:ext cx="2754600" cy="359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50"/>
              </a:spcBef>
              <a:spcAft>
                <a:spcPts val="0"/>
              </a:spcAft>
              <a:buClr>
                <a:schemeClr val="lt1"/>
              </a:buClr>
              <a:buSzPts val="1600"/>
              <a:buNone/>
              <a:defRPr b="1" i="0" sz="1600" u="none" cap="none" strike="noStrike">
                <a:solidFill>
                  <a:schemeClr val="lt1"/>
                </a:solidFill>
              </a:defRPr>
            </a:lvl1pPr>
            <a:lvl2pPr indent="-330200" lvl="1" marL="914400" marR="0" rtl="0" algn="ctr">
              <a:lnSpc>
                <a:spcPct val="100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rtl="0" algn="ctr">
              <a:lnSpc>
                <a:spcPct val="100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rtl="0" algn="ctr">
              <a:lnSpc>
                <a:spcPct val="100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rtl="0" algn="ctr">
              <a:lnSpc>
                <a:spcPct val="100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rtl="0" algn="ctr">
              <a:lnSpc>
                <a:spcPct val="100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rtl="0" algn="ctr">
              <a:lnSpc>
                <a:spcPct val="100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rtl="0" algn="ctr">
              <a:lnSpc>
                <a:spcPct val="100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rtl="0" algn="ctr">
              <a:lnSpc>
                <a:spcPct val="100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16" name="Google Shape;16;p2"/>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fidentiality Slide Long">
  <p:cSld name="CUSTOM_75">
    <p:bg>
      <p:bgPr>
        <a:solidFill>
          <a:schemeClr val="dk2"/>
        </a:solidFill>
      </p:bgPr>
    </p:bg>
    <p:spTree>
      <p:nvGrpSpPr>
        <p:cNvPr id="76" name="Shape 76"/>
        <p:cNvGrpSpPr/>
        <p:nvPr/>
      </p:nvGrpSpPr>
      <p:grpSpPr>
        <a:xfrm>
          <a:off x="0" y="0"/>
          <a:ext cx="0" cy="0"/>
          <a:chOff x="0" y="0"/>
          <a:chExt cx="0" cy="0"/>
        </a:xfrm>
      </p:grpSpPr>
      <p:sp>
        <p:nvSpPr>
          <p:cNvPr descr="preencoded.png" id="77" name="Google Shape;77;p11"/>
          <p:cNvSpPr/>
          <p:nvPr/>
        </p:nvSpPr>
        <p:spPr>
          <a:xfrm>
            <a:off x="228600" y="228600"/>
            <a:ext cx="8686500" cy="4690800"/>
          </a:xfrm>
          <a:prstGeom prst="roundRect">
            <a:avLst>
              <a:gd fmla="val 3552" name="adj"/>
            </a:avLst>
          </a:prstGeom>
          <a:noFill/>
          <a:ln cap="flat" cmpd="sng" w="19050">
            <a:solidFill>
              <a:srgbClr val="C7DBF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8" name="Google Shape;78;p1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9" name="Google Shape;79;p11"/>
          <p:cNvSpPr txBox="1"/>
          <p:nvPr/>
        </p:nvSpPr>
        <p:spPr>
          <a:xfrm>
            <a:off x="1036200" y="1355375"/>
            <a:ext cx="7071600" cy="27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Roboto Serif"/>
                <a:ea typeface="Roboto Serif"/>
                <a:cs typeface="Roboto Serif"/>
                <a:sym typeface="Roboto Serif"/>
              </a:rPr>
              <a:t>Confidentiality reminder: </a:t>
            </a:r>
            <a:endParaRPr sz="2400">
              <a:solidFill>
                <a:schemeClr val="lt1"/>
              </a:solidFill>
              <a:latin typeface="Roboto Serif"/>
              <a:ea typeface="Roboto Serif"/>
              <a:cs typeface="Roboto Serif"/>
              <a:sym typeface="Roboto Serif"/>
            </a:endParaRPr>
          </a:p>
          <a:p>
            <a:pPr indent="0" lvl="0" marL="0" rtl="0" algn="l">
              <a:spcBef>
                <a:spcPts val="1200"/>
              </a:spcBef>
              <a:spcAft>
                <a:spcPts val="1200"/>
              </a:spcAft>
              <a:buNone/>
            </a:pPr>
            <a:r>
              <a:rPr lang="en" sz="1600">
                <a:solidFill>
                  <a:schemeClr val="lt1"/>
                </a:solidFill>
                <a:latin typeface="Proxima Nova"/>
                <a:ea typeface="Proxima Nova"/>
                <a:cs typeface="Proxima Nova"/>
                <a:sym typeface="Proxima Nova"/>
              </a:rPr>
              <a:t>Because today’s content is not public knowledge, it is extremely important that everything we share today remains confidential. If this information is disclosed, it could violate federal securities laws, including insider trading laws, so we need to be incredibly careful. Please don’t share anything discussed today with family, friends, customers, partners, on social, etc. </a:t>
            </a:r>
            <a:br>
              <a:rPr lang="en" sz="1600">
                <a:solidFill>
                  <a:schemeClr val="lt1"/>
                </a:solidFill>
                <a:latin typeface="Proxima Nova"/>
                <a:ea typeface="Proxima Nova"/>
                <a:cs typeface="Proxima Nova"/>
                <a:sym typeface="Proxima Nova"/>
              </a:rPr>
            </a:br>
            <a:r>
              <a:rPr lang="en" sz="1600">
                <a:solidFill>
                  <a:schemeClr val="lt1"/>
                </a:solidFill>
                <a:latin typeface="Proxima Nova"/>
                <a:ea typeface="Proxima Nova"/>
                <a:cs typeface="Proxima Nova"/>
                <a:sym typeface="Proxima Nova"/>
              </a:rPr>
              <a:t>If you have questions, please reach out to your manager.</a:t>
            </a:r>
            <a:endParaRPr sz="1600">
              <a:solidFill>
                <a:schemeClr val="lt1"/>
              </a:solidFill>
              <a:latin typeface="Proxima Nova"/>
              <a:ea typeface="Proxima Nova"/>
              <a:cs typeface="Proxima Nova"/>
              <a:sym typeface="Proxima Nova"/>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Recording Slide">
  <p:cSld name="CUSTOM_73">
    <p:bg>
      <p:bgPr>
        <a:solidFill>
          <a:schemeClr val="accent3"/>
        </a:solidFill>
      </p:bgPr>
    </p:bg>
    <p:spTree>
      <p:nvGrpSpPr>
        <p:cNvPr id="727" name="Shape 727"/>
        <p:cNvGrpSpPr/>
        <p:nvPr/>
      </p:nvGrpSpPr>
      <p:grpSpPr>
        <a:xfrm>
          <a:off x="0" y="0"/>
          <a:ext cx="0" cy="0"/>
          <a:chOff x="0" y="0"/>
          <a:chExt cx="0" cy="0"/>
        </a:xfrm>
      </p:grpSpPr>
      <p:sp>
        <p:nvSpPr>
          <p:cNvPr id="728" name="Google Shape;728;p102"/>
          <p:cNvSpPr/>
          <p:nvPr/>
        </p:nvSpPr>
        <p:spPr>
          <a:xfrm>
            <a:off x="390488" y="409525"/>
            <a:ext cx="200100" cy="200100"/>
          </a:xfrm>
          <a:prstGeom prst="ellipse">
            <a:avLst/>
          </a:prstGeom>
          <a:solidFill>
            <a:srgbClr val="CE36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729" name="Google Shape;729;p102"/>
          <p:cNvSpPr/>
          <p:nvPr/>
        </p:nvSpPr>
        <p:spPr>
          <a:xfrm>
            <a:off x="238125" y="238125"/>
            <a:ext cx="552450" cy="552450"/>
          </a:xfrm>
          <a:custGeom>
            <a:rect b="b" l="l" r="r" t="t"/>
            <a:pathLst>
              <a:path extrusionOk="0" h="552450" w="552450">
                <a:moveTo>
                  <a:pt x="552450" y="0"/>
                </a:moveTo>
                <a:lnTo>
                  <a:pt x="0" y="0"/>
                </a:lnTo>
                <a:lnTo>
                  <a:pt x="0" y="55245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730" name="Google Shape;730;p102"/>
          <p:cNvSpPr/>
          <p:nvPr/>
        </p:nvSpPr>
        <p:spPr>
          <a:xfrm>
            <a:off x="238125" y="4367025"/>
            <a:ext cx="552450" cy="552450"/>
          </a:xfrm>
          <a:custGeom>
            <a:rect b="b" l="l" r="r" t="t"/>
            <a:pathLst>
              <a:path extrusionOk="0" h="552450" w="552450">
                <a:moveTo>
                  <a:pt x="552450" y="552450"/>
                </a:moveTo>
                <a:lnTo>
                  <a:pt x="0" y="552450"/>
                </a:lnTo>
                <a:lnTo>
                  <a:pt x="0" y="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731" name="Google Shape;731;p102"/>
          <p:cNvSpPr/>
          <p:nvPr/>
        </p:nvSpPr>
        <p:spPr>
          <a:xfrm>
            <a:off x="8353425" y="238125"/>
            <a:ext cx="552449" cy="552450"/>
          </a:xfrm>
          <a:custGeom>
            <a:rect b="b" l="l" r="r" t="t"/>
            <a:pathLst>
              <a:path extrusionOk="0" h="552450" w="552449">
                <a:moveTo>
                  <a:pt x="0" y="0"/>
                </a:moveTo>
                <a:lnTo>
                  <a:pt x="552450" y="0"/>
                </a:lnTo>
                <a:lnTo>
                  <a:pt x="552450" y="55245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id="732" name="Google Shape;732;p102"/>
          <p:cNvSpPr txBox="1"/>
          <p:nvPr/>
        </p:nvSpPr>
        <p:spPr>
          <a:xfrm>
            <a:off x="1158000" y="1619250"/>
            <a:ext cx="6828000" cy="190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chemeClr val="lt1"/>
                </a:solidFill>
                <a:latin typeface="Roboto Serif"/>
                <a:ea typeface="Roboto Serif"/>
                <a:cs typeface="Roboto Serif"/>
                <a:sym typeface="Roboto Serif"/>
              </a:rPr>
              <a:t>We are recording </a:t>
            </a:r>
            <a:br>
              <a:rPr lang="en" sz="4100">
                <a:solidFill>
                  <a:schemeClr val="lt1"/>
                </a:solidFill>
                <a:latin typeface="Roboto Serif"/>
                <a:ea typeface="Roboto Serif"/>
                <a:cs typeface="Roboto Serif"/>
                <a:sym typeface="Roboto Serif"/>
              </a:rPr>
            </a:br>
            <a:r>
              <a:rPr lang="en" sz="4100">
                <a:solidFill>
                  <a:schemeClr val="lt1"/>
                </a:solidFill>
                <a:latin typeface="Roboto Serif"/>
                <a:ea typeface="Roboto Serif"/>
                <a:cs typeface="Roboto Serif"/>
                <a:sym typeface="Roboto Serif"/>
              </a:rPr>
              <a:t>this session</a:t>
            </a:r>
            <a:endParaRPr sz="4100">
              <a:solidFill>
                <a:schemeClr val="lt1"/>
              </a:solidFill>
              <a:latin typeface="Roboto Serif"/>
              <a:ea typeface="Roboto Serif"/>
              <a:cs typeface="Roboto Serif"/>
              <a:sym typeface="Roboto Serif"/>
            </a:endParaRPr>
          </a:p>
        </p:txBody>
      </p:sp>
      <p:sp>
        <p:nvSpPr>
          <p:cNvPr descr="preencoded.png" id="733" name="Google Shape;733;p102"/>
          <p:cNvSpPr/>
          <p:nvPr/>
        </p:nvSpPr>
        <p:spPr>
          <a:xfrm flipH="1">
            <a:off x="8358188" y="4362263"/>
            <a:ext cx="552450" cy="552450"/>
          </a:xfrm>
          <a:custGeom>
            <a:rect b="b" l="l" r="r" t="t"/>
            <a:pathLst>
              <a:path extrusionOk="0" h="552450" w="552450">
                <a:moveTo>
                  <a:pt x="552450" y="552450"/>
                </a:moveTo>
                <a:lnTo>
                  <a:pt x="0" y="552450"/>
                </a:lnTo>
                <a:lnTo>
                  <a:pt x="0" y="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734" name="Google Shape;734;p10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fidentiality Reminder brief">
  <p:cSld name="CUSTOM_74">
    <p:bg>
      <p:bgPr>
        <a:solidFill>
          <a:srgbClr val="C7DBF9"/>
        </a:solidFill>
      </p:bgPr>
    </p:bg>
    <p:spTree>
      <p:nvGrpSpPr>
        <p:cNvPr id="735" name="Shape 735"/>
        <p:cNvGrpSpPr/>
        <p:nvPr/>
      </p:nvGrpSpPr>
      <p:grpSpPr>
        <a:xfrm>
          <a:off x="0" y="0"/>
          <a:ext cx="0" cy="0"/>
          <a:chOff x="0" y="0"/>
          <a:chExt cx="0" cy="0"/>
        </a:xfrm>
      </p:grpSpPr>
      <p:sp>
        <p:nvSpPr>
          <p:cNvPr descr="preencoded.png" id="736" name="Google Shape;736;p103"/>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37" name="Google Shape;737;p10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38" name="Google Shape;738;p103"/>
          <p:cNvSpPr txBox="1"/>
          <p:nvPr/>
        </p:nvSpPr>
        <p:spPr>
          <a:xfrm>
            <a:off x="1157850" y="1621500"/>
            <a:ext cx="6828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Roboto Serif"/>
                <a:ea typeface="Roboto Serif"/>
                <a:cs typeface="Roboto Serif"/>
                <a:sym typeface="Roboto Serif"/>
              </a:rPr>
              <a:t>Confidentiality reminder:</a:t>
            </a:r>
            <a:r>
              <a:rPr lang="en" sz="3600">
                <a:solidFill>
                  <a:srgbClr val="205BC3"/>
                </a:solidFill>
                <a:latin typeface="Roboto Serif"/>
                <a:ea typeface="Roboto Serif"/>
                <a:cs typeface="Roboto Serif"/>
                <a:sym typeface="Roboto Serif"/>
              </a:rPr>
              <a:t> </a:t>
            </a:r>
            <a:endParaRPr sz="3600">
              <a:solidFill>
                <a:srgbClr val="205BC3"/>
              </a:solidFill>
              <a:latin typeface="Roboto Serif"/>
              <a:ea typeface="Roboto Serif"/>
              <a:cs typeface="Roboto Serif"/>
              <a:sym typeface="Roboto Serif"/>
            </a:endParaRPr>
          </a:p>
          <a:p>
            <a:pPr indent="0" lvl="0" marL="0" rtl="0" algn="l">
              <a:spcBef>
                <a:spcPts val="1200"/>
              </a:spcBef>
              <a:spcAft>
                <a:spcPts val="1200"/>
              </a:spcAft>
              <a:buNone/>
            </a:pPr>
            <a:r>
              <a:rPr i="1" lang="en" sz="3600">
                <a:solidFill>
                  <a:srgbClr val="205BC3"/>
                </a:solidFill>
                <a:latin typeface="Roboto Serif"/>
                <a:ea typeface="Roboto Serif"/>
                <a:cs typeface="Roboto Serif"/>
                <a:sym typeface="Roboto Serif"/>
              </a:rPr>
              <a:t>everything shared today stays in this meeting</a:t>
            </a:r>
            <a:endParaRPr i="1" sz="3600">
              <a:solidFill>
                <a:srgbClr val="205BC3"/>
              </a:solidFill>
              <a:latin typeface="Roboto Serif"/>
              <a:ea typeface="Roboto Serif"/>
              <a:cs typeface="Roboto Serif"/>
              <a:sym typeface="Roboto Serif"/>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fidentiality Slide Long">
  <p:cSld name="CUSTOM_75">
    <p:bg>
      <p:bgPr>
        <a:solidFill>
          <a:schemeClr val="dk2"/>
        </a:solidFill>
      </p:bgPr>
    </p:bg>
    <p:spTree>
      <p:nvGrpSpPr>
        <p:cNvPr id="739" name="Shape 739"/>
        <p:cNvGrpSpPr/>
        <p:nvPr/>
      </p:nvGrpSpPr>
      <p:grpSpPr>
        <a:xfrm>
          <a:off x="0" y="0"/>
          <a:ext cx="0" cy="0"/>
          <a:chOff x="0" y="0"/>
          <a:chExt cx="0" cy="0"/>
        </a:xfrm>
      </p:grpSpPr>
      <p:sp>
        <p:nvSpPr>
          <p:cNvPr descr="preencoded.png" id="740" name="Google Shape;740;p104"/>
          <p:cNvSpPr/>
          <p:nvPr/>
        </p:nvSpPr>
        <p:spPr>
          <a:xfrm>
            <a:off x="228600" y="228600"/>
            <a:ext cx="8686500" cy="4690800"/>
          </a:xfrm>
          <a:prstGeom prst="roundRect">
            <a:avLst>
              <a:gd fmla="val 3552" name="adj"/>
            </a:avLst>
          </a:prstGeom>
          <a:noFill/>
          <a:ln cap="flat" cmpd="sng" w="19050">
            <a:solidFill>
              <a:srgbClr val="C7DBF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41" name="Google Shape;741;p10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42" name="Google Shape;742;p104"/>
          <p:cNvSpPr txBox="1"/>
          <p:nvPr/>
        </p:nvSpPr>
        <p:spPr>
          <a:xfrm>
            <a:off x="1036200" y="1355375"/>
            <a:ext cx="7071600" cy="27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Roboto Serif"/>
                <a:ea typeface="Roboto Serif"/>
                <a:cs typeface="Roboto Serif"/>
                <a:sym typeface="Roboto Serif"/>
              </a:rPr>
              <a:t>Confidentiality reminder: </a:t>
            </a:r>
            <a:endParaRPr sz="2400">
              <a:solidFill>
                <a:schemeClr val="lt1"/>
              </a:solidFill>
              <a:latin typeface="Roboto Serif"/>
              <a:ea typeface="Roboto Serif"/>
              <a:cs typeface="Roboto Serif"/>
              <a:sym typeface="Roboto Serif"/>
            </a:endParaRPr>
          </a:p>
          <a:p>
            <a:pPr indent="0" lvl="0" marL="0" rtl="0" algn="l">
              <a:spcBef>
                <a:spcPts val="1200"/>
              </a:spcBef>
              <a:spcAft>
                <a:spcPts val="1200"/>
              </a:spcAft>
              <a:buNone/>
            </a:pPr>
            <a:r>
              <a:rPr lang="en" sz="1600">
                <a:solidFill>
                  <a:schemeClr val="lt1"/>
                </a:solidFill>
                <a:latin typeface="Proxima Nova"/>
                <a:ea typeface="Proxima Nova"/>
                <a:cs typeface="Proxima Nova"/>
                <a:sym typeface="Proxima Nova"/>
              </a:rPr>
              <a:t>Because today’s content is not public knowledge, it is extremely important that everything we share today remains confidential. If this information is disclosed, it could violate federal securities laws, including insider trading laws, so we need to be incredibly careful. Please don’t share anything discussed today with family, friends, customers, partners, on social, etc. </a:t>
            </a:r>
            <a:br>
              <a:rPr lang="en" sz="1600">
                <a:solidFill>
                  <a:schemeClr val="lt1"/>
                </a:solidFill>
                <a:latin typeface="Proxima Nova"/>
                <a:ea typeface="Proxima Nova"/>
                <a:cs typeface="Proxima Nova"/>
                <a:sym typeface="Proxima Nova"/>
              </a:rPr>
            </a:br>
            <a:r>
              <a:rPr lang="en" sz="1600">
                <a:solidFill>
                  <a:schemeClr val="lt1"/>
                </a:solidFill>
                <a:latin typeface="Proxima Nova"/>
                <a:ea typeface="Proxima Nova"/>
                <a:cs typeface="Proxima Nova"/>
                <a:sym typeface="Proxima Nova"/>
              </a:rPr>
              <a:t>If you have questions, please reach out to your manager.</a:t>
            </a:r>
            <a:endParaRPr sz="1600">
              <a:solidFill>
                <a:schemeClr val="lt1"/>
              </a:solidFill>
              <a:latin typeface="Proxima Nova"/>
              <a:ea typeface="Proxima Nova"/>
              <a:cs typeface="Proxima Nova"/>
              <a:sym typeface="Proxima Nova"/>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Mint) with Presenter Names">
  <p:cSld name="CUSTOM_6_1">
    <p:bg>
      <p:bgPr>
        <a:solidFill>
          <a:srgbClr val="EBF9EB"/>
        </a:solidFill>
      </p:bgPr>
    </p:bg>
    <p:spTree>
      <p:nvGrpSpPr>
        <p:cNvPr id="743" name="Shape 743"/>
        <p:cNvGrpSpPr/>
        <p:nvPr/>
      </p:nvGrpSpPr>
      <p:grpSpPr>
        <a:xfrm>
          <a:off x="0" y="0"/>
          <a:ext cx="0" cy="0"/>
          <a:chOff x="0" y="0"/>
          <a:chExt cx="0" cy="0"/>
        </a:xfrm>
      </p:grpSpPr>
      <p:sp>
        <p:nvSpPr>
          <p:cNvPr descr="preencoded.png" id="744" name="Google Shape;744;p105"/>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45" name="Google Shape;745;p105"/>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a:spcBef>
                <a:spcPts val="2400"/>
              </a:spcBef>
              <a:spcAft>
                <a:spcPts val="24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
        <p:nvSpPr>
          <p:cNvPr id="746" name="Google Shape;746;p105"/>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pic>
        <p:nvPicPr>
          <p:cNvPr id="747" name="Google Shape;747;p10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orient="horz" pos="578">
          <p15:clr>
            <a:srgbClr val="E46962"/>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Agenda (Mint) with Presenter Names">
  <p:cSld name="CUSTOM_6_1_3">
    <p:bg>
      <p:bgPr>
        <a:solidFill>
          <a:srgbClr val="C7DBF9"/>
        </a:solidFill>
      </p:bgPr>
    </p:bg>
    <p:spTree>
      <p:nvGrpSpPr>
        <p:cNvPr id="748" name="Shape 748"/>
        <p:cNvGrpSpPr/>
        <p:nvPr/>
      </p:nvGrpSpPr>
      <p:grpSpPr>
        <a:xfrm>
          <a:off x="0" y="0"/>
          <a:ext cx="0" cy="0"/>
          <a:chOff x="0" y="0"/>
          <a:chExt cx="0" cy="0"/>
        </a:xfrm>
      </p:grpSpPr>
      <p:sp>
        <p:nvSpPr>
          <p:cNvPr descr="preencoded.png" id="749" name="Google Shape;749;p106"/>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50" name="Google Shape;750;p106"/>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a:spcBef>
                <a:spcPts val="2400"/>
              </a:spcBef>
              <a:spcAft>
                <a:spcPts val="24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
        <p:nvSpPr>
          <p:cNvPr id="751" name="Google Shape;751;p106"/>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pic>
        <p:nvPicPr>
          <p:cNvPr id="752" name="Google Shape;752;p10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orient="horz" pos="578">
          <p15:clr>
            <a:srgbClr val="E46962"/>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 (With) Topics Only">
  <p:cSld name="CUSTOM_6_1_2">
    <p:bg>
      <p:bgPr>
        <a:solidFill>
          <a:schemeClr val="lt1"/>
        </a:solidFill>
      </p:bgPr>
    </p:bg>
    <p:spTree>
      <p:nvGrpSpPr>
        <p:cNvPr id="753" name="Shape 753"/>
        <p:cNvGrpSpPr/>
        <p:nvPr/>
      </p:nvGrpSpPr>
      <p:grpSpPr>
        <a:xfrm>
          <a:off x="0" y="0"/>
          <a:ext cx="0" cy="0"/>
          <a:chOff x="0" y="0"/>
          <a:chExt cx="0" cy="0"/>
        </a:xfrm>
      </p:grpSpPr>
      <p:sp>
        <p:nvSpPr>
          <p:cNvPr descr="preencoded.png" id="754" name="Google Shape;754;p107"/>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55" name="Google Shape;755;p10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56" name="Google Shape;756;p107"/>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
        <p:nvSpPr>
          <p:cNvPr id="757" name="Google Shape;757;p107"/>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a:spcBef>
                <a:spcPts val="3200"/>
              </a:spcBef>
              <a:spcAft>
                <a:spcPts val="32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Quote Slide (Jade)">
  <p:cSld name="CUSTOM_6_1_1">
    <p:bg>
      <p:bgPr>
        <a:solidFill>
          <a:schemeClr val="lt1"/>
        </a:solidFill>
      </p:bgPr>
    </p:bg>
    <p:spTree>
      <p:nvGrpSpPr>
        <p:cNvPr id="758" name="Shape 758"/>
        <p:cNvGrpSpPr/>
        <p:nvPr/>
      </p:nvGrpSpPr>
      <p:grpSpPr>
        <a:xfrm>
          <a:off x="0" y="0"/>
          <a:ext cx="0" cy="0"/>
          <a:chOff x="0" y="0"/>
          <a:chExt cx="0" cy="0"/>
        </a:xfrm>
      </p:grpSpPr>
      <p:sp>
        <p:nvSpPr>
          <p:cNvPr id="759" name="Google Shape;759;p108"/>
          <p:cNvSpPr/>
          <p:nvPr/>
        </p:nvSpPr>
        <p:spPr>
          <a:xfrm>
            <a:off x="0" y="0"/>
            <a:ext cx="9144000" cy="3832500"/>
          </a:xfrm>
          <a:prstGeom prst="rect">
            <a:avLst/>
          </a:prstGeom>
          <a:solidFill>
            <a:srgbClr val="083F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760" name="Google Shape;760;p108"/>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61" name="Google Shape;761;p108"/>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CCF1EA"/>
                </a:solidFill>
                <a:latin typeface="Proxima Nova"/>
                <a:ea typeface="Proxima Nova"/>
                <a:cs typeface="Proxima Nova"/>
                <a:sym typeface="Proxima Nova"/>
              </a:rPr>
              <a:t>”</a:t>
            </a:r>
            <a:endParaRPr b="1" sz="8600">
              <a:solidFill>
                <a:srgbClr val="CCF1EA"/>
              </a:solidFill>
              <a:latin typeface="Proxima Nova"/>
              <a:ea typeface="Proxima Nova"/>
              <a:cs typeface="Proxima Nova"/>
              <a:sym typeface="Proxima Nova"/>
            </a:endParaRPr>
          </a:p>
        </p:txBody>
      </p:sp>
      <p:pic>
        <p:nvPicPr>
          <p:cNvPr id="762" name="Google Shape;762;p10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63" name="Google Shape;763;p108"/>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764" name="Google Shape;764;p108"/>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SzPts val="1300"/>
              <a:buChar char="●"/>
              <a:defRPr sz="1300"/>
            </a:lvl1pPr>
            <a:lvl2pPr indent="-311150" lvl="1" marL="914400">
              <a:lnSpc>
                <a:spcPct val="100000"/>
              </a:lnSpc>
              <a:spcBef>
                <a:spcPts val="0"/>
              </a:spcBef>
              <a:spcAft>
                <a:spcPts val="0"/>
              </a:spcAft>
              <a:buSzPts val="1300"/>
              <a:buChar char="○"/>
              <a:defRPr sz="1300"/>
            </a:lvl2pPr>
            <a:lvl3pPr indent="-311150" lvl="2" marL="1371600">
              <a:lnSpc>
                <a:spcPct val="100000"/>
              </a:lnSpc>
              <a:spcBef>
                <a:spcPts val="0"/>
              </a:spcBef>
              <a:spcAft>
                <a:spcPts val="0"/>
              </a:spcAft>
              <a:buSzPts val="1300"/>
              <a:buChar char="■"/>
              <a:defRPr sz="1300"/>
            </a:lvl3pPr>
            <a:lvl4pPr indent="-311150" lvl="3" marL="1828800">
              <a:lnSpc>
                <a:spcPct val="100000"/>
              </a:lnSpc>
              <a:spcBef>
                <a:spcPts val="0"/>
              </a:spcBef>
              <a:spcAft>
                <a:spcPts val="0"/>
              </a:spcAft>
              <a:buSzPts val="1300"/>
              <a:buChar char="●"/>
              <a:defRPr sz="1300"/>
            </a:lvl4pPr>
            <a:lvl5pPr indent="-311150" lvl="4" marL="2286000">
              <a:lnSpc>
                <a:spcPct val="100000"/>
              </a:lnSpc>
              <a:spcBef>
                <a:spcPts val="0"/>
              </a:spcBef>
              <a:spcAft>
                <a:spcPts val="0"/>
              </a:spcAft>
              <a:buSzPts val="1300"/>
              <a:buChar char="○"/>
              <a:defRPr sz="1300"/>
            </a:lvl5pPr>
            <a:lvl6pPr indent="-311150" lvl="5" marL="2743200">
              <a:lnSpc>
                <a:spcPct val="100000"/>
              </a:lnSpc>
              <a:spcBef>
                <a:spcPts val="0"/>
              </a:spcBef>
              <a:spcAft>
                <a:spcPts val="0"/>
              </a:spcAft>
              <a:buSzPts val="1300"/>
              <a:buChar char="■"/>
              <a:defRPr sz="1300"/>
            </a:lvl6pPr>
            <a:lvl7pPr indent="-311150" lvl="6" marL="3200400">
              <a:lnSpc>
                <a:spcPct val="100000"/>
              </a:lnSpc>
              <a:spcBef>
                <a:spcPts val="0"/>
              </a:spcBef>
              <a:spcAft>
                <a:spcPts val="0"/>
              </a:spcAft>
              <a:buSzPts val="1300"/>
              <a:buChar char="●"/>
              <a:defRPr sz="1300"/>
            </a:lvl7pPr>
            <a:lvl8pPr indent="-311150" lvl="7" marL="3657600">
              <a:lnSpc>
                <a:spcPct val="100000"/>
              </a:lnSpc>
              <a:spcBef>
                <a:spcPts val="0"/>
              </a:spcBef>
              <a:spcAft>
                <a:spcPts val="0"/>
              </a:spcAft>
              <a:buSzPts val="1300"/>
              <a:buChar char="○"/>
              <a:defRPr sz="1300"/>
            </a:lvl8pPr>
            <a:lvl9pPr indent="-311150" lvl="8" marL="4114800">
              <a:lnSpc>
                <a:spcPct val="100000"/>
              </a:lnSpc>
              <a:spcBef>
                <a:spcPts val="0"/>
              </a:spcBef>
              <a:spcAft>
                <a:spcPts val="0"/>
              </a:spcAft>
              <a:buSzPts val="1300"/>
              <a:buChar char="■"/>
              <a:defRPr sz="1300"/>
            </a:lvl9pPr>
          </a:lstStyle>
          <a:p/>
        </p:txBody>
      </p:sp>
      <p:sp>
        <p:nvSpPr>
          <p:cNvPr id="765" name="Google Shape;765;p108"/>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Slide (Midnight)">
  <p:cSld name="CUSTOM_6_1_1_2">
    <p:bg>
      <p:bgPr>
        <a:solidFill>
          <a:srgbClr val="C7DBF9"/>
        </a:solidFill>
      </p:bgPr>
    </p:bg>
    <p:spTree>
      <p:nvGrpSpPr>
        <p:cNvPr id="766" name="Shape 766"/>
        <p:cNvGrpSpPr/>
        <p:nvPr/>
      </p:nvGrpSpPr>
      <p:grpSpPr>
        <a:xfrm>
          <a:off x="0" y="0"/>
          <a:ext cx="0" cy="0"/>
          <a:chOff x="0" y="0"/>
          <a:chExt cx="0" cy="0"/>
        </a:xfrm>
      </p:grpSpPr>
      <p:sp>
        <p:nvSpPr>
          <p:cNvPr id="767" name="Google Shape;767;p109"/>
          <p:cNvSpPr/>
          <p:nvPr/>
        </p:nvSpPr>
        <p:spPr>
          <a:xfrm>
            <a:off x="0" y="0"/>
            <a:ext cx="9144000" cy="3832500"/>
          </a:xfrm>
          <a:prstGeom prst="rect">
            <a:avLst/>
          </a:prstGeom>
          <a:solidFill>
            <a:srgbClr val="0A2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768" name="Google Shape;768;p109"/>
          <p:cNvSpPr/>
          <p:nvPr/>
        </p:nvSpPr>
        <p:spPr>
          <a:xfrm>
            <a:off x="228600" y="228600"/>
            <a:ext cx="8686500" cy="46908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69" name="Google Shape;769;p109"/>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9ABDF8"/>
                </a:solidFill>
                <a:latin typeface="Proxima Nova"/>
                <a:ea typeface="Proxima Nova"/>
                <a:cs typeface="Proxima Nova"/>
                <a:sym typeface="Proxima Nova"/>
              </a:rPr>
              <a:t>”</a:t>
            </a:r>
            <a:endParaRPr b="1" sz="8600">
              <a:solidFill>
                <a:srgbClr val="9ABDF8"/>
              </a:solidFill>
              <a:latin typeface="Proxima Nova"/>
              <a:ea typeface="Proxima Nova"/>
              <a:cs typeface="Proxima Nova"/>
              <a:sym typeface="Proxima Nova"/>
            </a:endParaRPr>
          </a:p>
        </p:txBody>
      </p:sp>
      <p:sp>
        <p:nvSpPr>
          <p:cNvPr id="770" name="Google Shape;770;p109"/>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771" name="Google Shape;771;p109"/>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SzPts val="1300"/>
              <a:buChar char="●"/>
              <a:defRPr sz="1300"/>
            </a:lvl1pPr>
            <a:lvl2pPr indent="-311150" lvl="1" marL="914400">
              <a:lnSpc>
                <a:spcPct val="100000"/>
              </a:lnSpc>
              <a:spcBef>
                <a:spcPts val="0"/>
              </a:spcBef>
              <a:spcAft>
                <a:spcPts val="0"/>
              </a:spcAft>
              <a:buSzPts val="1300"/>
              <a:buChar char="○"/>
              <a:defRPr sz="1300"/>
            </a:lvl2pPr>
            <a:lvl3pPr indent="-311150" lvl="2" marL="1371600">
              <a:lnSpc>
                <a:spcPct val="100000"/>
              </a:lnSpc>
              <a:spcBef>
                <a:spcPts val="0"/>
              </a:spcBef>
              <a:spcAft>
                <a:spcPts val="0"/>
              </a:spcAft>
              <a:buSzPts val="1300"/>
              <a:buChar char="■"/>
              <a:defRPr sz="1300"/>
            </a:lvl3pPr>
            <a:lvl4pPr indent="-311150" lvl="3" marL="1828800">
              <a:lnSpc>
                <a:spcPct val="100000"/>
              </a:lnSpc>
              <a:spcBef>
                <a:spcPts val="0"/>
              </a:spcBef>
              <a:spcAft>
                <a:spcPts val="0"/>
              </a:spcAft>
              <a:buSzPts val="1300"/>
              <a:buChar char="●"/>
              <a:defRPr sz="1300"/>
            </a:lvl4pPr>
            <a:lvl5pPr indent="-311150" lvl="4" marL="2286000">
              <a:lnSpc>
                <a:spcPct val="100000"/>
              </a:lnSpc>
              <a:spcBef>
                <a:spcPts val="0"/>
              </a:spcBef>
              <a:spcAft>
                <a:spcPts val="0"/>
              </a:spcAft>
              <a:buSzPts val="1300"/>
              <a:buChar char="○"/>
              <a:defRPr sz="1300"/>
            </a:lvl5pPr>
            <a:lvl6pPr indent="-311150" lvl="5" marL="2743200">
              <a:lnSpc>
                <a:spcPct val="100000"/>
              </a:lnSpc>
              <a:spcBef>
                <a:spcPts val="0"/>
              </a:spcBef>
              <a:spcAft>
                <a:spcPts val="0"/>
              </a:spcAft>
              <a:buSzPts val="1300"/>
              <a:buChar char="■"/>
              <a:defRPr sz="1300"/>
            </a:lvl6pPr>
            <a:lvl7pPr indent="-311150" lvl="6" marL="3200400">
              <a:lnSpc>
                <a:spcPct val="100000"/>
              </a:lnSpc>
              <a:spcBef>
                <a:spcPts val="0"/>
              </a:spcBef>
              <a:spcAft>
                <a:spcPts val="0"/>
              </a:spcAft>
              <a:buSzPts val="1300"/>
              <a:buChar char="●"/>
              <a:defRPr sz="1300"/>
            </a:lvl7pPr>
            <a:lvl8pPr indent="-311150" lvl="7" marL="3657600">
              <a:lnSpc>
                <a:spcPct val="100000"/>
              </a:lnSpc>
              <a:spcBef>
                <a:spcPts val="0"/>
              </a:spcBef>
              <a:spcAft>
                <a:spcPts val="0"/>
              </a:spcAft>
              <a:buSzPts val="1300"/>
              <a:buChar char="○"/>
              <a:defRPr sz="1300"/>
            </a:lvl8pPr>
            <a:lvl9pPr indent="-311150" lvl="8" marL="4114800">
              <a:lnSpc>
                <a:spcPct val="100000"/>
              </a:lnSpc>
              <a:spcBef>
                <a:spcPts val="0"/>
              </a:spcBef>
              <a:spcAft>
                <a:spcPts val="0"/>
              </a:spcAft>
              <a:buSzPts val="1300"/>
              <a:buChar char="■"/>
              <a:defRPr sz="1300"/>
            </a:lvl9pPr>
          </a:lstStyle>
          <a:p/>
        </p:txBody>
      </p:sp>
      <p:sp>
        <p:nvSpPr>
          <p:cNvPr id="772" name="Google Shape;772;p109"/>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pic>
        <p:nvPicPr>
          <p:cNvPr id="773" name="Google Shape;773;p10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Slide (Emerald)">
  <p:cSld name="CUSTOM_6_1_1_1">
    <p:bg>
      <p:bgPr>
        <a:solidFill>
          <a:srgbClr val="EBF9EB"/>
        </a:solidFill>
      </p:bgPr>
    </p:bg>
    <p:spTree>
      <p:nvGrpSpPr>
        <p:cNvPr id="774" name="Shape 774"/>
        <p:cNvGrpSpPr/>
        <p:nvPr/>
      </p:nvGrpSpPr>
      <p:grpSpPr>
        <a:xfrm>
          <a:off x="0" y="0"/>
          <a:ext cx="0" cy="0"/>
          <a:chOff x="0" y="0"/>
          <a:chExt cx="0" cy="0"/>
        </a:xfrm>
      </p:grpSpPr>
      <p:pic>
        <p:nvPicPr>
          <p:cNvPr descr="preencoded.png" id="775" name="Google Shape;775;p110"/>
          <p:cNvPicPr preferRelativeResize="0"/>
          <p:nvPr/>
        </p:nvPicPr>
        <p:blipFill rotWithShape="1">
          <a:blip r:embed="rId2">
            <a:alphaModFix/>
          </a:blip>
          <a:srcRect b="0" l="0" r="0" t="0"/>
          <a:stretch/>
        </p:blipFill>
        <p:spPr>
          <a:xfrm>
            <a:off x="0" y="0"/>
            <a:ext cx="9144000" cy="3832499"/>
          </a:xfrm>
          <a:prstGeom prst="rect">
            <a:avLst/>
          </a:prstGeom>
          <a:noFill/>
          <a:ln>
            <a:noFill/>
          </a:ln>
        </p:spPr>
      </p:pic>
      <p:pic>
        <p:nvPicPr>
          <p:cNvPr descr="preencoded.png" id="776" name="Google Shape;776;p110"/>
          <p:cNvPicPr preferRelativeResize="0"/>
          <p:nvPr/>
        </p:nvPicPr>
        <p:blipFill rotWithShape="1">
          <a:blip r:embed="rId3">
            <a:alphaModFix/>
          </a:blip>
          <a:srcRect b="0" l="0" r="0" t="0"/>
          <a:stretch/>
        </p:blipFill>
        <p:spPr>
          <a:xfrm>
            <a:off x="0" y="0"/>
            <a:ext cx="9144000" cy="3832500"/>
          </a:xfrm>
          <a:prstGeom prst="rect">
            <a:avLst/>
          </a:prstGeom>
          <a:noFill/>
          <a:ln>
            <a:noFill/>
          </a:ln>
        </p:spPr>
      </p:pic>
      <p:sp>
        <p:nvSpPr>
          <p:cNvPr descr="preencoded.png" id="777" name="Google Shape;777;p110"/>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78" name="Google Shape;778;p110"/>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EBF9EB"/>
                </a:solidFill>
                <a:latin typeface="Proxima Nova"/>
                <a:ea typeface="Proxima Nova"/>
                <a:cs typeface="Proxima Nova"/>
                <a:sym typeface="Proxima Nova"/>
              </a:rPr>
              <a:t>”</a:t>
            </a:r>
            <a:endParaRPr b="1" sz="8600">
              <a:solidFill>
                <a:srgbClr val="EBF9EB"/>
              </a:solidFill>
              <a:latin typeface="Proxima Nova"/>
              <a:ea typeface="Proxima Nova"/>
              <a:cs typeface="Proxima Nova"/>
              <a:sym typeface="Proxima Nova"/>
            </a:endParaRPr>
          </a:p>
        </p:txBody>
      </p:sp>
      <p:pic>
        <p:nvPicPr>
          <p:cNvPr id="779" name="Google Shape;779;p110"/>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
        <p:nvSpPr>
          <p:cNvPr id="780" name="Google Shape;780;p110"/>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781" name="Google Shape;781;p110"/>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SzPts val="1300"/>
              <a:buChar char="●"/>
              <a:defRPr sz="1300"/>
            </a:lvl1pPr>
            <a:lvl2pPr indent="-311150" lvl="1" marL="914400">
              <a:lnSpc>
                <a:spcPct val="100000"/>
              </a:lnSpc>
              <a:spcBef>
                <a:spcPts val="0"/>
              </a:spcBef>
              <a:spcAft>
                <a:spcPts val="0"/>
              </a:spcAft>
              <a:buSzPts val="1300"/>
              <a:buChar char="○"/>
              <a:defRPr sz="1300"/>
            </a:lvl2pPr>
            <a:lvl3pPr indent="-311150" lvl="2" marL="1371600">
              <a:lnSpc>
                <a:spcPct val="100000"/>
              </a:lnSpc>
              <a:spcBef>
                <a:spcPts val="0"/>
              </a:spcBef>
              <a:spcAft>
                <a:spcPts val="0"/>
              </a:spcAft>
              <a:buSzPts val="1300"/>
              <a:buChar char="■"/>
              <a:defRPr sz="1300"/>
            </a:lvl3pPr>
            <a:lvl4pPr indent="-311150" lvl="3" marL="1828800">
              <a:lnSpc>
                <a:spcPct val="100000"/>
              </a:lnSpc>
              <a:spcBef>
                <a:spcPts val="0"/>
              </a:spcBef>
              <a:spcAft>
                <a:spcPts val="0"/>
              </a:spcAft>
              <a:buSzPts val="1300"/>
              <a:buChar char="●"/>
              <a:defRPr sz="1300"/>
            </a:lvl4pPr>
            <a:lvl5pPr indent="-311150" lvl="4" marL="2286000">
              <a:lnSpc>
                <a:spcPct val="100000"/>
              </a:lnSpc>
              <a:spcBef>
                <a:spcPts val="0"/>
              </a:spcBef>
              <a:spcAft>
                <a:spcPts val="0"/>
              </a:spcAft>
              <a:buSzPts val="1300"/>
              <a:buChar char="○"/>
              <a:defRPr sz="1300"/>
            </a:lvl5pPr>
            <a:lvl6pPr indent="-311150" lvl="5" marL="2743200">
              <a:lnSpc>
                <a:spcPct val="100000"/>
              </a:lnSpc>
              <a:spcBef>
                <a:spcPts val="0"/>
              </a:spcBef>
              <a:spcAft>
                <a:spcPts val="0"/>
              </a:spcAft>
              <a:buSzPts val="1300"/>
              <a:buChar char="■"/>
              <a:defRPr sz="1300"/>
            </a:lvl6pPr>
            <a:lvl7pPr indent="-311150" lvl="6" marL="3200400">
              <a:lnSpc>
                <a:spcPct val="100000"/>
              </a:lnSpc>
              <a:spcBef>
                <a:spcPts val="0"/>
              </a:spcBef>
              <a:spcAft>
                <a:spcPts val="0"/>
              </a:spcAft>
              <a:buSzPts val="1300"/>
              <a:buChar char="●"/>
              <a:defRPr sz="1300"/>
            </a:lvl7pPr>
            <a:lvl8pPr indent="-311150" lvl="7" marL="3657600">
              <a:lnSpc>
                <a:spcPct val="100000"/>
              </a:lnSpc>
              <a:spcBef>
                <a:spcPts val="0"/>
              </a:spcBef>
              <a:spcAft>
                <a:spcPts val="0"/>
              </a:spcAft>
              <a:buSzPts val="1300"/>
              <a:buChar char="○"/>
              <a:defRPr sz="1300"/>
            </a:lvl8pPr>
            <a:lvl9pPr indent="-311150" lvl="8" marL="4114800">
              <a:lnSpc>
                <a:spcPct val="100000"/>
              </a:lnSpc>
              <a:spcBef>
                <a:spcPts val="0"/>
              </a:spcBef>
              <a:spcAft>
                <a:spcPts val="0"/>
              </a:spcAft>
              <a:buSzPts val="1300"/>
              <a:buChar char="■"/>
              <a:defRPr sz="1300"/>
            </a:lvl9pPr>
          </a:lstStyle>
          <a:p/>
        </p:txBody>
      </p:sp>
      <p:sp>
        <p:nvSpPr>
          <p:cNvPr id="782" name="Google Shape;782;p110"/>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vider or Closing (Jade)">
  <p:cSld name="CUSTOM_7">
    <p:bg>
      <p:bgPr>
        <a:solidFill>
          <a:srgbClr val="083F3F"/>
        </a:solidFill>
      </p:bgPr>
    </p:bg>
    <p:spTree>
      <p:nvGrpSpPr>
        <p:cNvPr id="783" name="Shape 783"/>
        <p:cNvGrpSpPr/>
        <p:nvPr/>
      </p:nvGrpSpPr>
      <p:grpSpPr>
        <a:xfrm>
          <a:off x="0" y="0"/>
          <a:ext cx="0" cy="0"/>
          <a:chOff x="0" y="0"/>
          <a:chExt cx="0" cy="0"/>
        </a:xfrm>
      </p:grpSpPr>
      <p:sp>
        <p:nvSpPr>
          <p:cNvPr descr="preencoded.png" id="784" name="Google Shape;784;p111"/>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85" name="Google Shape;785;p111"/>
          <p:cNvPicPr preferRelativeResize="0"/>
          <p:nvPr/>
        </p:nvPicPr>
        <p:blipFill>
          <a:blip r:embed="rId2">
            <a:alphaModFix/>
          </a:blip>
          <a:stretch>
            <a:fillRect/>
          </a:stretch>
        </p:blipFill>
        <p:spPr>
          <a:xfrm>
            <a:off x="914400" y="3949487"/>
            <a:ext cx="1685475" cy="337925"/>
          </a:xfrm>
          <a:prstGeom prst="rect">
            <a:avLst/>
          </a:prstGeom>
          <a:noFill/>
          <a:ln>
            <a:noFill/>
          </a:ln>
        </p:spPr>
      </p:pic>
      <p:sp>
        <p:nvSpPr>
          <p:cNvPr id="786" name="Google Shape;786;p111"/>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Mint) with Presenter Names">
  <p:cSld name="CUSTOM_6_1">
    <p:bg>
      <p:bgPr>
        <a:solidFill>
          <a:srgbClr val="EBF9EB"/>
        </a:solidFill>
      </p:bgPr>
    </p:bg>
    <p:spTree>
      <p:nvGrpSpPr>
        <p:cNvPr id="80" name="Shape 80"/>
        <p:cNvGrpSpPr/>
        <p:nvPr/>
      </p:nvGrpSpPr>
      <p:grpSpPr>
        <a:xfrm>
          <a:off x="0" y="0"/>
          <a:ext cx="0" cy="0"/>
          <a:chOff x="0" y="0"/>
          <a:chExt cx="0" cy="0"/>
        </a:xfrm>
      </p:grpSpPr>
      <p:sp>
        <p:nvSpPr>
          <p:cNvPr descr="preencoded.png" id="81" name="Google Shape;81;p12"/>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2" name="Google Shape;82;p12"/>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rtl="0">
              <a:spcBef>
                <a:spcPts val="2400"/>
              </a:spcBef>
              <a:spcAft>
                <a:spcPts val="24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
        <p:nvSpPr>
          <p:cNvPr id="83" name="Google Shape;83;p12"/>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rtl="0">
              <a:spcBef>
                <a:spcPts val="0"/>
              </a:spcBef>
              <a:spcAft>
                <a:spcPts val="0"/>
              </a:spcAft>
              <a:buSzPts val="3200"/>
              <a:buFont typeface="Roboto Serif"/>
              <a:buNone/>
              <a:defRPr sz="3200">
                <a:latin typeface="Roboto Serif"/>
                <a:ea typeface="Roboto Serif"/>
                <a:cs typeface="Roboto Serif"/>
                <a:sym typeface="Roboto Serif"/>
              </a:defRPr>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pic>
        <p:nvPicPr>
          <p:cNvPr id="84" name="Google Shape;84;p1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orient="horz" pos="578">
          <p15:clr>
            <a:srgbClr val="E46962"/>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vider (Onyx)">
  <p:cSld name="CUSTOM_7_1">
    <p:bg>
      <p:bgPr>
        <a:solidFill>
          <a:srgbClr val="040404"/>
        </a:solidFill>
      </p:bgPr>
    </p:bg>
    <p:spTree>
      <p:nvGrpSpPr>
        <p:cNvPr id="787" name="Shape 787"/>
        <p:cNvGrpSpPr/>
        <p:nvPr/>
      </p:nvGrpSpPr>
      <p:grpSpPr>
        <a:xfrm>
          <a:off x="0" y="0"/>
          <a:ext cx="0" cy="0"/>
          <a:chOff x="0" y="0"/>
          <a:chExt cx="0" cy="0"/>
        </a:xfrm>
      </p:grpSpPr>
      <p:sp>
        <p:nvSpPr>
          <p:cNvPr descr="preencoded.png" id="788" name="Google Shape;788;p112"/>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112"/>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790" name="Google Shape;790;p112"/>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Midnight)">
  <p:cSld name="CUSTOM_7_1_1">
    <p:bg>
      <p:bgPr>
        <a:solidFill>
          <a:schemeClr val="dk2"/>
        </a:solidFill>
      </p:bgPr>
    </p:bg>
    <p:spTree>
      <p:nvGrpSpPr>
        <p:cNvPr id="791" name="Shape 791"/>
        <p:cNvGrpSpPr/>
        <p:nvPr/>
      </p:nvGrpSpPr>
      <p:grpSpPr>
        <a:xfrm>
          <a:off x="0" y="0"/>
          <a:ext cx="0" cy="0"/>
          <a:chOff x="0" y="0"/>
          <a:chExt cx="0" cy="0"/>
        </a:xfrm>
      </p:grpSpPr>
      <p:sp>
        <p:nvSpPr>
          <p:cNvPr descr="preencoded.png" id="792" name="Google Shape;792;p113"/>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113"/>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794" name="Google Shape;794;p113"/>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ivider (Midnight/Cobalt/Emerald)">
  <p:cSld name="CUSTOM_27_1">
    <p:spTree>
      <p:nvGrpSpPr>
        <p:cNvPr id="795" name="Shape 795"/>
        <p:cNvGrpSpPr/>
        <p:nvPr/>
      </p:nvGrpSpPr>
      <p:grpSpPr>
        <a:xfrm>
          <a:off x="0" y="0"/>
          <a:ext cx="0" cy="0"/>
          <a:chOff x="0" y="0"/>
          <a:chExt cx="0" cy="0"/>
        </a:xfrm>
      </p:grpSpPr>
      <p:pic>
        <p:nvPicPr>
          <p:cNvPr id="796" name="Google Shape;796;p114"/>
          <p:cNvPicPr preferRelativeResize="0"/>
          <p:nvPr/>
        </p:nvPicPr>
        <p:blipFill rotWithShape="1">
          <a:blip r:embed="rId2">
            <a:alphaModFix/>
          </a:blip>
          <a:srcRect b="15383" l="0" r="0" t="15383"/>
          <a:stretch/>
        </p:blipFill>
        <p:spPr>
          <a:xfrm>
            <a:off x="0" y="0"/>
            <a:ext cx="9144003" cy="5143499"/>
          </a:xfrm>
          <a:prstGeom prst="rect">
            <a:avLst/>
          </a:prstGeom>
          <a:noFill/>
          <a:ln>
            <a:noFill/>
          </a:ln>
        </p:spPr>
      </p:pic>
      <p:sp>
        <p:nvSpPr>
          <p:cNvPr descr="preencoded.png" id="797" name="Google Shape;797;p114"/>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8" name="Google Shape;798;p114"/>
          <p:cNvPicPr preferRelativeResize="0"/>
          <p:nvPr/>
        </p:nvPicPr>
        <p:blipFill>
          <a:blip r:embed="rId3">
            <a:alphaModFix/>
          </a:blip>
          <a:stretch>
            <a:fillRect/>
          </a:stretch>
        </p:blipFill>
        <p:spPr>
          <a:xfrm>
            <a:off x="914400" y="3949487"/>
            <a:ext cx="1685475" cy="337925"/>
          </a:xfrm>
          <a:prstGeom prst="rect">
            <a:avLst/>
          </a:prstGeom>
          <a:noFill/>
          <a:ln>
            <a:noFill/>
          </a:ln>
        </p:spPr>
      </p:pic>
      <p:sp>
        <p:nvSpPr>
          <p:cNvPr id="799" name="Google Shape;799;p114"/>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vider (Jade/Emerald)">
  <p:cSld name="CUSTOM_27_1_1">
    <p:spTree>
      <p:nvGrpSpPr>
        <p:cNvPr id="800" name="Shape 800"/>
        <p:cNvGrpSpPr/>
        <p:nvPr/>
      </p:nvGrpSpPr>
      <p:grpSpPr>
        <a:xfrm>
          <a:off x="0" y="0"/>
          <a:ext cx="0" cy="0"/>
          <a:chOff x="0" y="0"/>
          <a:chExt cx="0" cy="0"/>
        </a:xfrm>
      </p:grpSpPr>
      <p:pic>
        <p:nvPicPr>
          <p:cNvPr descr="preencoded.png" id="801" name="Google Shape;801;p1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802" name="Google Shape;802;p11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803" name="Google Shape;803;p115"/>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04" name="Google Shape;804;p115"/>
          <p:cNvPicPr preferRelativeResize="0"/>
          <p:nvPr/>
        </p:nvPicPr>
        <p:blipFill>
          <a:blip r:embed="rId4">
            <a:alphaModFix/>
          </a:blip>
          <a:stretch>
            <a:fillRect/>
          </a:stretch>
        </p:blipFill>
        <p:spPr>
          <a:xfrm>
            <a:off x="914400" y="3949487"/>
            <a:ext cx="1685475" cy="337925"/>
          </a:xfrm>
          <a:prstGeom prst="rect">
            <a:avLst/>
          </a:prstGeom>
          <a:noFill/>
          <a:ln>
            <a:noFill/>
          </a:ln>
        </p:spPr>
      </p:pic>
      <p:sp>
        <p:nvSpPr>
          <p:cNvPr id="805" name="Google Shape;805;p115"/>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Statement Slide w Photo (Mint)">
  <p:cSld name="CUSTOM_34">
    <p:bg>
      <p:bgPr>
        <a:solidFill>
          <a:srgbClr val="EBF9EB"/>
        </a:solidFill>
      </p:bgPr>
    </p:bg>
    <p:spTree>
      <p:nvGrpSpPr>
        <p:cNvPr id="806" name="Shape 806"/>
        <p:cNvGrpSpPr/>
        <p:nvPr/>
      </p:nvGrpSpPr>
      <p:grpSpPr>
        <a:xfrm>
          <a:off x="0" y="0"/>
          <a:ext cx="0" cy="0"/>
          <a:chOff x="0" y="0"/>
          <a:chExt cx="0" cy="0"/>
        </a:xfrm>
      </p:grpSpPr>
      <p:sp>
        <p:nvSpPr>
          <p:cNvPr descr="preencoded.png" id="807" name="Google Shape;807;p116"/>
          <p:cNvSpPr/>
          <p:nvPr/>
        </p:nvSpPr>
        <p:spPr>
          <a:xfrm>
            <a:off x="4685100" y="231175"/>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808" name="Google Shape;808;p116"/>
          <p:cNvSpPr/>
          <p:nvPr/>
        </p:nvSpPr>
        <p:spPr>
          <a:xfrm>
            <a:off x="228600" y="228600"/>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09" name="Google Shape;809;p116"/>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810" name="Google Shape;810;p116"/>
          <p:cNvSpPr/>
          <p:nvPr>
            <p:ph idx="2" type="pic"/>
          </p:nvPr>
        </p:nvSpPr>
        <p:spPr>
          <a:xfrm>
            <a:off x="4887125" y="427300"/>
            <a:ext cx="3836700" cy="4290600"/>
          </a:xfrm>
          <a:prstGeom prst="roundRect">
            <a:avLst>
              <a:gd fmla="val 4037" name="adj"/>
            </a:avLst>
          </a:prstGeom>
          <a:noFill/>
          <a:ln>
            <a:noFill/>
          </a:ln>
        </p:spPr>
      </p:sp>
      <p:pic>
        <p:nvPicPr>
          <p:cNvPr id="811" name="Google Shape;811;p116"/>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Tree>
  </p:cSld>
  <p:clrMapOvr>
    <a:masterClrMapping/>
  </p:clrMapOvr>
  <p:extLst>
    <p:ext uri="{DCECCB84-F9BA-43D5-87BE-67443E8EF086}">
      <p15:sldGuideLst>
        <p15:guide id="1" pos="2880">
          <p15:clr>
            <a:srgbClr val="E46962"/>
          </p15:clr>
        </p15:guide>
        <p15:guide id="2" pos="5616">
          <p15:clr>
            <a:srgbClr val="E46962"/>
          </p15:clr>
        </p15:guide>
        <p15:guide id="3" orient="horz" pos="576">
          <p15:clr>
            <a:srgbClr val="E46962"/>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Statement Slide w Photo (Cornflower)">
  <p:cSld name="CUSTOM_34_2">
    <p:bg>
      <p:bgPr>
        <a:solidFill>
          <a:srgbClr val="C7DBF9"/>
        </a:solidFill>
      </p:bgPr>
    </p:bg>
    <p:spTree>
      <p:nvGrpSpPr>
        <p:cNvPr id="812" name="Shape 812"/>
        <p:cNvGrpSpPr/>
        <p:nvPr/>
      </p:nvGrpSpPr>
      <p:grpSpPr>
        <a:xfrm>
          <a:off x="0" y="0"/>
          <a:ext cx="0" cy="0"/>
          <a:chOff x="0" y="0"/>
          <a:chExt cx="0" cy="0"/>
        </a:xfrm>
      </p:grpSpPr>
      <p:sp>
        <p:nvSpPr>
          <p:cNvPr descr="preencoded.png" id="813" name="Google Shape;813;p117"/>
          <p:cNvSpPr/>
          <p:nvPr/>
        </p:nvSpPr>
        <p:spPr>
          <a:xfrm>
            <a:off x="4685100" y="231175"/>
            <a:ext cx="4230300" cy="4686300"/>
          </a:xfrm>
          <a:prstGeom prst="roundRect">
            <a:avLst>
              <a:gd fmla="val 4327"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814" name="Google Shape;814;p117"/>
          <p:cNvSpPr/>
          <p:nvPr/>
        </p:nvSpPr>
        <p:spPr>
          <a:xfrm>
            <a:off x="228600" y="228600"/>
            <a:ext cx="4230300" cy="4686300"/>
          </a:xfrm>
          <a:prstGeom prst="roundRect">
            <a:avLst>
              <a:gd fmla="val 4327"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15" name="Google Shape;815;p117"/>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816" name="Google Shape;816;p117"/>
          <p:cNvSpPr/>
          <p:nvPr>
            <p:ph idx="2" type="pic"/>
          </p:nvPr>
        </p:nvSpPr>
        <p:spPr>
          <a:xfrm>
            <a:off x="4887125" y="427300"/>
            <a:ext cx="3836700" cy="4290600"/>
          </a:xfrm>
          <a:prstGeom prst="roundRect">
            <a:avLst>
              <a:gd fmla="val 4037" name="adj"/>
            </a:avLst>
          </a:prstGeom>
          <a:noFill/>
          <a:ln>
            <a:noFill/>
          </a:ln>
        </p:spPr>
      </p:sp>
      <p:pic>
        <p:nvPicPr>
          <p:cNvPr id="817" name="Google Shape;817;p117"/>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Tree>
  </p:cSld>
  <p:clrMapOvr>
    <a:masterClrMapping/>
  </p:clrMapOvr>
  <p:extLst>
    <p:ext uri="{DCECCB84-F9BA-43D5-87BE-67443E8EF086}">
      <p15:sldGuideLst>
        <p15:guide id="1" pos="2880">
          <p15:clr>
            <a:srgbClr val="E46962"/>
          </p15:clr>
        </p15:guide>
        <p15:guide id="2" pos="5616">
          <p15:clr>
            <a:srgbClr val="E46962"/>
          </p15:clr>
        </p15:guide>
        <p15:guide id="3" orient="horz" pos="576">
          <p15:clr>
            <a:srgbClr val="E46962"/>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Statement Slide w Photo (White)">
  <p:cSld name="CUSTOM_34_1">
    <p:bg>
      <p:bgPr>
        <a:solidFill>
          <a:schemeClr val="lt1"/>
        </a:solidFill>
      </p:bgPr>
    </p:bg>
    <p:spTree>
      <p:nvGrpSpPr>
        <p:cNvPr id="818" name="Shape 818"/>
        <p:cNvGrpSpPr/>
        <p:nvPr/>
      </p:nvGrpSpPr>
      <p:grpSpPr>
        <a:xfrm>
          <a:off x="0" y="0"/>
          <a:ext cx="0" cy="0"/>
          <a:chOff x="0" y="0"/>
          <a:chExt cx="0" cy="0"/>
        </a:xfrm>
      </p:grpSpPr>
      <p:sp>
        <p:nvSpPr>
          <p:cNvPr descr="preencoded.png" id="819" name="Google Shape;819;p118"/>
          <p:cNvSpPr/>
          <p:nvPr/>
        </p:nvSpPr>
        <p:spPr>
          <a:xfrm>
            <a:off x="4685100" y="231175"/>
            <a:ext cx="4230300" cy="4686300"/>
          </a:xfrm>
          <a:prstGeom prst="roundRect">
            <a:avLst>
              <a:gd fmla="val 4327"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820" name="Google Shape;820;p118"/>
          <p:cNvSpPr/>
          <p:nvPr/>
        </p:nvSpPr>
        <p:spPr>
          <a:xfrm>
            <a:off x="228600" y="228600"/>
            <a:ext cx="4230300" cy="4686300"/>
          </a:xfrm>
          <a:prstGeom prst="roundRect">
            <a:avLst>
              <a:gd fmla="val 4327"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21" name="Google Shape;821;p118"/>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
        <p:nvSpPr>
          <p:cNvPr id="822" name="Google Shape;822;p118"/>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823" name="Google Shape;823;p118"/>
          <p:cNvSpPr/>
          <p:nvPr>
            <p:ph idx="2" type="pic"/>
          </p:nvPr>
        </p:nvSpPr>
        <p:spPr>
          <a:xfrm>
            <a:off x="4887125" y="427300"/>
            <a:ext cx="3836700" cy="4290600"/>
          </a:xfrm>
          <a:prstGeom prst="roundRect">
            <a:avLst>
              <a:gd fmla="val 4037" name="adj"/>
            </a:avLst>
          </a:prstGeom>
          <a:noFill/>
          <a:ln>
            <a:noFill/>
          </a:ln>
        </p:spPr>
      </p:sp>
    </p:spTree>
  </p:cSld>
  <p:clrMapOvr>
    <a:masterClrMapping/>
  </p:clrMapOvr>
  <p:extLst>
    <p:ext uri="{DCECCB84-F9BA-43D5-87BE-67443E8EF086}">
      <p15:sldGuideLst>
        <p15:guide id="1" pos="2880">
          <p15:clr>
            <a:srgbClr val="E46962"/>
          </p15:clr>
        </p15:guide>
        <p15:guide id="2" pos="5616">
          <p15:clr>
            <a:srgbClr val="E46962"/>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ingle Stat (Mint)">
  <p:cSld name="CUSTOM_20_1_1">
    <p:bg>
      <p:bgPr>
        <a:solidFill>
          <a:srgbClr val="EBF9EB"/>
        </a:solidFill>
      </p:bgPr>
    </p:bg>
    <p:spTree>
      <p:nvGrpSpPr>
        <p:cNvPr id="824" name="Shape 824"/>
        <p:cNvGrpSpPr/>
        <p:nvPr/>
      </p:nvGrpSpPr>
      <p:grpSpPr>
        <a:xfrm>
          <a:off x="0" y="0"/>
          <a:ext cx="0" cy="0"/>
          <a:chOff x="0" y="0"/>
          <a:chExt cx="0" cy="0"/>
        </a:xfrm>
      </p:grpSpPr>
      <p:sp>
        <p:nvSpPr>
          <p:cNvPr descr="preencoded.png" id="825" name="Google Shape;825;p119"/>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26" name="Google Shape;826;p119"/>
          <p:cNvSpPr txBox="1"/>
          <p:nvPr>
            <p:ph type="title"/>
          </p:nvPr>
        </p:nvSpPr>
        <p:spPr>
          <a:xfrm>
            <a:off x="487110" y="4517463"/>
            <a:ext cx="4813800" cy="242700"/>
          </a:xfrm>
          <a:prstGeom prst="rect">
            <a:avLst/>
          </a:prstGeom>
        </p:spPr>
        <p:txBody>
          <a:bodyPr anchorCtr="0" anchor="t" bIns="0" lIns="0" spcFirstLastPara="1" rIns="0" wrap="square" tIns="0">
            <a:noAutofit/>
          </a:bodyPr>
          <a:lstStyle>
            <a:lvl1pPr lvl="0">
              <a:spcBef>
                <a:spcPts val="0"/>
              </a:spcBef>
              <a:spcAft>
                <a:spcPts val="0"/>
              </a:spcAft>
              <a:buSzPts val="1100"/>
              <a:buFont typeface="Proxima Nova"/>
              <a:buNone/>
              <a:defRPr sz="1100">
                <a:latin typeface="Proxima Nova"/>
                <a:ea typeface="Proxima Nova"/>
                <a:cs typeface="Proxima Nova"/>
                <a:sym typeface="Proxima Nova"/>
              </a:defRPr>
            </a:lvl1pPr>
            <a:lvl2pPr lvl="1">
              <a:spcBef>
                <a:spcPts val="0"/>
              </a:spcBef>
              <a:spcAft>
                <a:spcPts val="0"/>
              </a:spcAft>
              <a:buSzPts val="1100"/>
              <a:buFont typeface="Proxima Nova"/>
              <a:buNone/>
              <a:defRPr sz="1100">
                <a:latin typeface="Proxima Nova"/>
                <a:ea typeface="Proxima Nova"/>
                <a:cs typeface="Proxima Nova"/>
                <a:sym typeface="Proxima Nova"/>
              </a:defRPr>
            </a:lvl2pPr>
            <a:lvl3pPr lvl="2">
              <a:spcBef>
                <a:spcPts val="0"/>
              </a:spcBef>
              <a:spcAft>
                <a:spcPts val="0"/>
              </a:spcAft>
              <a:buSzPts val="1100"/>
              <a:buFont typeface="Proxima Nova"/>
              <a:buNone/>
              <a:defRPr sz="1100">
                <a:latin typeface="Proxima Nova"/>
                <a:ea typeface="Proxima Nova"/>
                <a:cs typeface="Proxima Nova"/>
                <a:sym typeface="Proxima Nova"/>
              </a:defRPr>
            </a:lvl3pPr>
            <a:lvl4pPr lvl="3">
              <a:spcBef>
                <a:spcPts val="0"/>
              </a:spcBef>
              <a:spcAft>
                <a:spcPts val="0"/>
              </a:spcAft>
              <a:buSzPts val="1100"/>
              <a:buFont typeface="Proxima Nova"/>
              <a:buNone/>
              <a:defRPr sz="1100">
                <a:latin typeface="Proxima Nova"/>
                <a:ea typeface="Proxima Nova"/>
                <a:cs typeface="Proxima Nova"/>
                <a:sym typeface="Proxima Nova"/>
              </a:defRPr>
            </a:lvl4pPr>
            <a:lvl5pPr lvl="4">
              <a:spcBef>
                <a:spcPts val="0"/>
              </a:spcBef>
              <a:spcAft>
                <a:spcPts val="0"/>
              </a:spcAft>
              <a:buSzPts val="1100"/>
              <a:buFont typeface="Proxima Nova"/>
              <a:buNone/>
              <a:defRPr sz="1100">
                <a:latin typeface="Proxima Nova"/>
                <a:ea typeface="Proxima Nova"/>
                <a:cs typeface="Proxima Nova"/>
                <a:sym typeface="Proxima Nova"/>
              </a:defRPr>
            </a:lvl5pPr>
            <a:lvl6pPr lvl="5">
              <a:spcBef>
                <a:spcPts val="0"/>
              </a:spcBef>
              <a:spcAft>
                <a:spcPts val="0"/>
              </a:spcAft>
              <a:buSzPts val="1100"/>
              <a:buFont typeface="Proxima Nova"/>
              <a:buNone/>
              <a:defRPr sz="1100">
                <a:latin typeface="Proxima Nova"/>
                <a:ea typeface="Proxima Nova"/>
                <a:cs typeface="Proxima Nova"/>
                <a:sym typeface="Proxima Nova"/>
              </a:defRPr>
            </a:lvl6pPr>
            <a:lvl7pPr lvl="6">
              <a:spcBef>
                <a:spcPts val="0"/>
              </a:spcBef>
              <a:spcAft>
                <a:spcPts val="0"/>
              </a:spcAft>
              <a:buSzPts val="1100"/>
              <a:buFont typeface="Proxima Nova"/>
              <a:buNone/>
              <a:defRPr sz="1100">
                <a:latin typeface="Proxima Nova"/>
                <a:ea typeface="Proxima Nova"/>
                <a:cs typeface="Proxima Nova"/>
                <a:sym typeface="Proxima Nova"/>
              </a:defRPr>
            </a:lvl7pPr>
            <a:lvl8pPr lvl="7">
              <a:spcBef>
                <a:spcPts val="0"/>
              </a:spcBef>
              <a:spcAft>
                <a:spcPts val="0"/>
              </a:spcAft>
              <a:buSzPts val="1100"/>
              <a:buFont typeface="Proxima Nova"/>
              <a:buNone/>
              <a:defRPr sz="1100">
                <a:latin typeface="Proxima Nova"/>
                <a:ea typeface="Proxima Nova"/>
                <a:cs typeface="Proxima Nova"/>
                <a:sym typeface="Proxima Nova"/>
              </a:defRPr>
            </a:lvl8pPr>
            <a:lvl9pPr lvl="8">
              <a:spcBef>
                <a:spcPts val="0"/>
              </a:spcBef>
              <a:spcAft>
                <a:spcPts val="0"/>
              </a:spcAft>
              <a:buSzPts val="1100"/>
              <a:buFont typeface="Proxima Nova"/>
              <a:buNone/>
              <a:defRPr sz="1100">
                <a:latin typeface="Proxima Nova"/>
                <a:ea typeface="Proxima Nova"/>
                <a:cs typeface="Proxima Nova"/>
                <a:sym typeface="Proxima Nova"/>
              </a:defRPr>
            </a:lvl9pPr>
          </a:lstStyle>
          <a:p/>
        </p:txBody>
      </p:sp>
      <p:sp>
        <p:nvSpPr>
          <p:cNvPr descr="preencoded.png" id="827" name="Google Shape;827;p119"/>
          <p:cNvSpPr/>
          <p:nvPr/>
        </p:nvSpPr>
        <p:spPr>
          <a:xfrm>
            <a:off x="236250" y="4298150"/>
            <a:ext cx="8682155" cy="32925"/>
          </a:xfrm>
          <a:custGeom>
            <a:rect b="b" l="l" r="r" t="t"/>
            <a:pathLst>
              <a:path extrusionOk="0" h="6350" w="5277906">
                <a:moveTo>
                  <a:pt x="0" y="0"/>
                </a:moveTo>
                <a:lnTo>
                  <a:pt x="5277907" y="0"/>
                </a:lnTo>
              </a:path>
            </a:pathLst>
          </a:custGeom>
          <a:noFill/>
          <a:ln cap="flat" cmpd="sng" w="19050">
            <a:solidFill>
              <a:srgbClr val="59CB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28" name="Google Shape;828;p11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829" name="Google Shape;829;p119"/>
          <p:cNvSpPr txBox="1"/>
          <p:nvPr>
            <p:ph idx="2" type="title"/>
          </p:nvPr>
        </p:nvSpPr>
        <p:spPr>
          <a:xfrm>
            <a:off x="914400" y="1279400"/>
            <a:ext cx="3657600" cy="2139600"/>
          </a:xfrm>
          <a:prstGeom prst="rect">
            <a:avLst/>
          </a:prstGeom>
        </p:spPr>
        <p:txBody>
          <a:bodyPr anchorCtr="0" anchor="t" bIns="0" lIns="0" spcFirstLastPara="1" rIns="0" wrap="square" tIns="0">
            <a:noAutofit/>
          </a:bodyPr>
          <a:lstStyle>
            <a:lvl1pPr lvl="0">
              <a:spcBef>
                <a:spcPts val="0"/>
              </a:spcBef>
              <a:spcAft>
                <a:spcPts val="0"/>
              </a:spcAft>
              <a:buSzPts val="13500"/>
              <a:buNone/>
              <a:defRPr sz="13500"/>
            </a:lvl1pPr>
            <a:lvl2pPr lvl="1">
              <a:spcBef>
                <a:spcPts val="0"/>
              </a:spcBef>
              <a:spcAft>
                <a:spcPts val="0"/>
              </a:spcAft>
              <a:buSzPts val="13500"/>
              <a:buFont typeface="Roboto Serif"/>
              <a:buNone/>
              <a:defRPr sz="13500">
                <a:latin typeface="Roboto Serif"/>
                <a:ea typeface="Roboto Serif"/>
                <a:cs typeface="Roboto Serif"/>
                <a:sym typeface="Roboto Serif"/>
              </a:defRPr>
            </a:lvl2pPr>
            <a:lvl3pPr lvl="2">
              <a:spcBef>
                <a:spcPts val="0"/>
              </a:spcBef>
              <a:spcAft>
                <a:spcPts val="0"/>
              </a:spcAft>
              <a:buSzPts val="13500"/>
              <a:buFont typeface="Roboto Serif"/>
              <a:buNone/>
              <a:defRPr sz="13500">
                <a:latin typeface="Roboto Serif"/>
                <a:ea typeface="Roboto Serif"/>
                <a:cs typeface="Roboto Serif"/>
                <a:sym typeface="Roboto Serif"/>
              </a:defRPr>
            </a:lvl3pPr>
            <a:lvl4pPr lvl="3">
              <a:spcBef>
                <a:spcPts val="0"/>
              </a:spcBef>
              <a:spcAft>
                <a:spcPts val="0"/>
              </a:spcAft>
              <a:buSzPts val="13500"/>
              <a:buFont typeface="Roboto Serif"/>
              <a:buNone/>
              <a:defRPr sz="13500">
                <a:latin typeface="Roboto Serif"/>
                <a:ea typeface="Roboto Serif"/>
                <a:cs typeface="Roboto Serif"/>
                <a:sym typeface="Roboto Serif"/>
              </a:defRPr>
            </a:lvl4pPr>
            <a:lvl5pPr lvl="4">
              <a:spcBef>
                <a:spcPts val="0"/>
              </a:spcBef>
              <a:spcAft>
                <a:spcPts val="0"/>
              </a:spcAft>
              <a:buSzPts val="13500"/>
              <a:buFont typeface="Roboto Serif"/>
              <a:buNone/>
              <a:defRPr sz="13500">
                <a:latin typeface="Roboto Serif"/>
                <a:ea typeface="Roboto Serif"/>
                <a:cs typeface="Roboto Serif"/>
                <a:sym typeface="Roboto Serif"/>
              </a:defRPr>
            </a:lvl5pPr>
            <a:lvl6pPr lvl="5">
              <a:spcBef>
                <a:spcPts val="0"/>
              </a:spcBef>
              <a:spcAft>
                <a:spcPts val="0"/>
              </a:spcAft>
              <a:buSzPts val="13500"/>
              <a:buFont typeface="Roboto Serif"/>
              <a:buNone/>
              <a:defRPr sz="13500">
                <a:latin typeface="Roboto Serif"/>
                <a:ea typeface="Roboto Serif"/>
                <a:cs typeface="Roboto Serif"/>
                <a:sym typeface="Roboto Serif"/>
              </a:defRPr>
            </a:lvl6pPr>
            <a:lvl7pPr lvl="6">
              <a:spcBef>
                <a:spcPts val="0"/>
              </a:spcBef>
              <a:spcAft>
                <a:spcPts val="0"/>
              </a:spcAft>
              <a:buSzPts val="13500"/>
              <a:buFont typeface="Roboto Serif"/>
              <a:buNone/>
              <a:defRPr sz="13500">
                <a:latin typeface="Roboto Serif"/>
                <a:ea typeface="Roboto Serif"/>
                <a:cs typeface="Roboto Serif"/>
                <a:sym typeface="Roboto Serif"/>
              </a:defRPr>
            </a:lvl7pPr>
            <a:lvl8pPr lvl="7">
              <a:spcBef>
                <a:spcPts val="0"/>
              </a:spcBef>
              <a:spcAft>
                <a:spcPts val="0"/>
              </a:spcAft>
              <a:buSzPts val="13500"/>
              <a:buFont typeface="Roboto Serif"/>
              <a:buNone/>
              <a:defRPr sz="13500">
                <a:latin typeface="Roboto Serif"/>
                <a:ea typeface="Roboto Serif"/>
                <a:cs typeface="Roboto Serif"/>
                <a:sym typeface="Roboto Serif"/>
              </a:defRPr>
            </a:lvl8pPr>
            <a:lvl9pPr lvl="8">
              <a:spcBef>
                <a:spcPts val="0"/>
              </a:spcBef>
              <a:spcAft>
                <a:spcPts val="0"/>
              </a:spcAft>
              <a:buSzPts val="13500"/>
              <a:buFont typeface="Roboto Serif"/>
              <a:buNone/>
              <a:defRPr sz="13500">
                <a:latin typeface="Roboto Serif"/>
                <a:ea typeface="Roboto Serif"/>
                <a:cs typeface="Roboto Serif"/>
                <a:sym typeface="Roboto Serif"/>
              </a:defRPr>
            </a:lvl9pPr>
          </a:lstStyle>
          <a:p/>
        </p:txBody>
      </p:sp>
      <p:sp>
        <p:nvSpPr>
          <p:cNvPr id="830" name="Google Shape;830;p119"/>
          <p:cNvSpPr txBox="1"/>
          <p:nvPr>
            <p:ph idx="3" type="title"/>
          </p:nvPr>
        </p:nvSpPr>
        <p:spPr>
          <a:xfrm>
            <a:off x="4798400" y="1737200"/>
            <a:ext cx="3462600" cy="1224000"/>
          </a:xfrm>
          <a:prstGeom prst="rect">
            <a:avLst/>
          </a:prstGeom>
        </p:spPr>
        <p:txBody>
          <a:bodyPr anchorCtr="0" anchor="ctr" bIns="0" lIns="0" spcFirstLastPara="1" rIns="0" wrap="square" tIns="0">
            <a:noAutofit/>
          </a:bodyPr>
          <a:lstStyle>
            <a:lvl1pPr lvl="0">
              <a:lnSpc>
                <a:spcPct val="115000"/>
              </a:lnSpc>
              <a:spcBef>
                <a:spcPts val="0"/>
              </a:spcBef>
              <a:spcAft>
                <a:spcPts val="0"/>
              </a:spcAft>
              <a:buSzPts val="2400"/>
              <a:buNone/>
              <a:defRPr sz="2400"/>
            </a:lvl1pPr>
            <a:lvl2pPr lvl="1">
              <a:lnSpc>
                <a:spcPct val="115000"/>
              </a:lnSpc>
              <a:spcBef>
                <a:spcPts val="0"/>
              </a:spcBef>
              <a:spcAft>
                <a:spcPts val="0"/>
              </a:spcAft>
              <a:buSzPts val="2400"/>
              <a:buFont typeface="Roboto Serif"/>
              <a:buNone/>
              <a:defRPr sz="2400">
                <a:latin typeface="Roboto Serif"/>
                <a:ea typeface="Roboto Serif"/>
                <a:cs typeface="Roboto Serif"/>
                <a:sym typeface="Roboto Serif"/>
              </a:defRPr>
            </a:lvl2pPr>
            <a:lvl3pPr lvl="2">
              <a:lnSpc>
                <a:spcPct val="115000"/>
              </a:lnSpc>
              <a:spcBef>
                <a:spcPts val="0"/>
              </a:spcBef>
              <a:spcAft>
                <a:spcPts val="0"/>
              </a:spcAft>
              <a:buSzPts val="2400"/>
              <a:buFont typeface="Roboto Serif"/>
              <a:buNone/>
              <a:defRPr sz="2400">
                <a:latin typeface="Roboto Serif"/>
                <a:ea typeface="Roboto Serif"/>
                <a:cs typeface="Roboto Serif"/>
                <a:sym typeface="Roboto Serif"/>
              </a:defRPr>
            </a:lvl3pPr>
            <a:lvl4pPr lvl="3">
              <a:lnSpc>
                <a:spcPct val="115000"/>
              </a:lnSpc>
              <a:spcBef>
                <a:spcPts val="0"/>
              </a:spcBef>
              <a:spcAft>
                <a:spcPts val="0"/>
              </a:spcAft>
              <a:buSzPts val="2400"/>
              <a:buFont typeface="Roboto Serif"/>
              <a:buNone/>
              <a:defRPr sz="2400">
                <a:latin typeface="Roboto Serif"/>
                <a:ea typeface="Roboto Serif"/>
                <a:cs typeface="Roboto Serif"/>
                <a:sym typeface="Roboto Serif"/>
              </a:defRPr>
            </a:lvl4pPr>
            <a:lvl5pPr lvl="4">
              <a:lnSpc>
                <a:spcPct val="115000"/>
              </a:lnSpc>
              <a:spcBef>
                <a:spcPts val="0"/>
              </a:spcBef>
              <a:spcAft>
                <a:spcPts val="0"/>
              </a:spcAft>
              <a:buSzPts val="2400"/>
              <a:buFont typeface="Roboto Serif"/>
              <a:buNone/>
              <a:defRPr sz="2400">
                <a:latin typeface="Roboto Serif"/>
                <a:ea typeface="Roboto Serif"/>
                <a:cs typeface="Roboto Serif"/>
                <a:sym typeface="Roboto Serif"/>
              </a:defRPr>
            </a:lvl5pPr>
            <a:lvl6pPr lvl="5">
              <a:lnSpc>
                <a:spcPct val="115000"/>
              </a:lnSpc>
              <a:spcBef>
                <a:spcPts val="0"/>
              </a:spcBef>
              <a:spcAft>
                <a:spcPts val="0"/>
              </a:spcAft>
              <a:buSzPts val="2400"/>
              <a:buFont typeface="Roboto Serif"/>
              <a:buNone/>
              <a:defRPr sz="2400">
                <a:latin typeface="Roboto Serif"/>
                <a:ea typeface="Roboto Serif"/>
                <a:cs typeface="Roboto Serif"/>
                <a:sym typeface="Roboto Serif"/>
              </a:defRPr>
            </a:lvl6pPr>
            <a:lvl7pPr lvl="6">
              <a:lnSpc>
                <a:spcPct val="115000"/>
              </a:lnSpc>
              <a:spcBef>
                <a:spcPts val="0"/>
              </a:spcBef>
              <a:spcAft>
                <a:spcPts val="0"/>
              </a:spcAft>
              <a:buSzPts val="2400"/>
              <a:buFont typeface="Roboto Serif"/>
              <a:buNone/>
              <a:defRPr sz="2400">
                <a:latin typeface="Roboto Serif"/>
                <a:ea typeface="Roboto Serif"/>
                <a:cs typeface="Roboto Serif"/>
                <a:sym typeface="Roboto Serif"/>
              </a:defRPr>
            </a:lvl7pPr>
            <a:lvl8pPr lvl="7">
              <a:lnSpc>
                <a:spcPct val="115000"/>
              </a:lnSpc>
              <a:spcBef>
                <a:spcPts val="0"/>
              </a:spcBef>
              <a:spcAft>
                <a:spcPts val="0"/>
              </a:spcAft>
              <a:buSzPts val="2400"/>
              <a:buFont typeface="Roboto Serif"/>
              <a:buNone/>
              <a:defRPr sz="2400">
                <a:latin typeface="Roboto Serif"/>
                <a:ea typeface="Roboto Serif"/>
                <a:cs typeface="Roboto Serif"/>
                <a:sym typeface="Roboto Serif"/>
              </a:defRPr>
            </a:lvl8pPr>
            <a:lvl9pPr lvl="8">
              <a:lnSpc>
                <a:spcPct val="115000"/>
              </a:lnSpc>
              <a:spcBef>
                <a:spcPts val="0"/>
              </a:spcBef>
              <a:spcAft>
                <a:spcPts val="0"/>
              </a:spcAft>
              <a:buSzPts val="2400"/>
              <a:buFont typeface="Roboto Serif"/>
              <a:buNone/>
              <a:defRPr sz="2400">
                <a:latin typeface="Roboto Serif"/>
                <a:ea typeface="Roboto Serif"/>
                <a:cs typeface="Roboto Serif"/>
                <a:sym typeface="Roboto Serif"/>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ingle Stat (Jade)">
  <p:cSld name="CUSTOM_20_1_1_1">
    <p:bg>
      <p:bgPr>
        <a:solidFill>
          <a:srgbClr val="083F3F"/>
        </a:solidFill>
      </p:bgPr>
    </p:bg>
    <p:spTree>
      <p:nvGrpSpPr>
        <p:cNvPr id="831" name="Shape 831"/>
        <p:cNvGrpSpPr/>
        <p:nvPr/>
      </p:nvGrpSpPr>
      <p:grpSpPr>
        <a:xfrm>
          <a:off x="0" y="0"/>
          <a:ext cx="0" cy="0"/>
          <a:chOff x="0" y="0"/>
          <a:chExt cx="0" cy="0"/>
        </a:xfrm>
      </p:grpSpPr>
      <p:sp>
        <p:nvSpPr>
          <p:cNvPr descr="preencoded.png" id="832" name="Google Shape;832;p120"/>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33" name="Google Shape;833;p120"/>
          <p:cNvSpPr txBox="1"/>
          <p:nvPr>
            <p:ph type="title"/>
          </p:nvPr>
        </p:nvSpPr>
        <p:spPr>
          <a:xfrm>
            <a:off x="1601100" y="995100"/>
            <a:ext cx="5941800" cy="2139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3500"/>
              <a:buNone/>
              <a:defRPr sz="13500">
                <a:solidFill>
                  <a:schemeClr val="lt1"/>
                </a:solidFill>
              </a:defRPr>
            </a:lvl1pPr>
            <a:lvl2pPr lvl="1"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9pPr>
          </a:lstStyle>
          <a:p/>
        </p:txBody>
      </p:sp>
      <p:sp>
        <p:nvSpPr>
          <p:cNvPr id="834" name="Google Shape;834;p120"/>
          <p:cNvSpPr txBox="1"/>
          <p:nvPr>
            <p:ph idx="2" type="title"/>
          </p:nvPr>
        </p:nvSpPr>
        <p:spPr>
          <a:xfrm>
            <a:off x="1600950" y="3091500"/>
            <a:ext cx="5941800" cy="1075200"/>
          </a:xfrm>
          <a:prstGeom prst="rect">
            <a:avLst/>
          </a:prstGeom>
        </p:spPr>
        <p:txBody>
          <a:bodyPr anchorCtr="0" anchor="t" bIns="0" lIns="0" spcFirstLastPara="1" rIns="0" wrap="square" tIns="0">
            <a:noAutofit/>
          </a:bodyPr>
          <a:lstStyle>
            <a:lvl1pPr lvl="0" algn="ctr">
              <a:lnSpc>
                <a:spcPct val="115000"/>
              </a:lnSpc>
              <a:spcBef>
                <a:spcPts val="0"/>
              </a:spcBef>
              <a:spcAft>
                <a:spcPts val="0"/>
              </a:spcAft>
              <a:buClr>
                <a:schemeClr val="lt1"/>
              </a:buClr>
              <a:buSzPts val="2400"/>
              <a:buNone/>
              <a:defRPr sz="2400">
                <a:solidFill>
                  <a:schemeClr val="lt1"/>
                </a:solidFill>
              </a:defRPr>
            </a:lvl1pPr>
            <a:lvl2pPr lvl="1"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pic>
        <p:nvPicPr>
          <p:cNvPr id="835" name="Google Shape;835;p12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ingle Stat (White)">
  <p:cSld name="CUSTOM_20_1_1_1_1">
    <p:bg>
      <p:bgPr>
        <a:solidFill>
          <a:schemeClr val="lt1"/>
        </a:solidFill>
      </p:bgPr>
    </p:bg>
    <p:spTree>
      <p:nvGrpSpPr>
        <p:cNvPr id="836" name="Shape 836"/>
        <p:cNvGrpSpPr/>
        <p:nvPr/>
      </p:nvGrpSpPr>
      <p:grpSpPr>
        <a:xfrm>
          <a:off x="0" y="0"/>
          <a:ext cx="0" cy="0"/>
          <a:chOff x="0" y="0"/>
          <a:chExt cx="0" cy="0"/>
        </a:xfrm>
      </p:grpSpPr>
      <p:sp>
        <p:nvSpPr>
          <p:cNvPr descr="preencoded.png" id="837" name="Google Shape;837;p121"/>
          <p:cNvSpPr/>
          <p:nvPr/>
        </p:nvSpPr>
        <p:spPr>
          <a:xfrm>
            <a:off x="228600" y="228600"/>
            <a:ext cx="8686500" cy="4690800"/>
          </a:xfrm>
          <a:prstGeom prst="roundRect">
            <a:avLst>
              <a:gd fmla="val 3552" name="adj"/>
            </a:avLst>
          </a:pr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38" name="Google Shape;838;p12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839" name="Google Shape;839;p121"/>
          <p:cNvSpPr txBox="1"/>
          <p:nvPr>
            <p:ph type="title"/>
          </p:nvPr>
        </p:nvSpPr>
        <p:spPr>
          <a:xfrm>
            <a:off x="1601100" y="995100"/>
            <a:ext cx="5941800" cy="2139600"/>
          </a:xfrm>
          <a:prstGeom prst="rect">
            <a:avLst/>
          </a:prstGeom>
        </p:spPr>
        <p:txBody>
          <a:bodyPr anchorCtr="0" anchor="t" bIns="0" lIns="0" spcFirstLastPara="1" rIns="0" wrap="square" tIns="0">
            <a:noAutofit/>
          </a:bodyPr>
          <a:lstStyle>
            <a:lvl1pPr lvl="0" algn="ctr">
              <a:spcBef>
                <a:spcPts val="0"/>
              </a:spcBef>
              <a:spcAft>
                <a:spcPts val="0"/>
              </a:spcAft>
              <a:buSzPts val="13500"/>
              <a:buNone/>
              <a:defRPr sz="13500"/>
            </a:lvl1pPr>
            <a:lvl2pPr lvl="1" algn="ctr">
              <a:spcBef>
                <a:spcPts val="0"/>
              </a:spcBef>
              <a:spcAft>
                <a:spcPts val="0"/>
              </a:spcAft>
              <a:buSzPts val="13500"/>
              <a:buFont typeface="Roboto Serif"/>
              <a:buNone/>
              <a:defRPr sz="13500">
                <a:latin typeface="Roboto Serif"/>
                <a:ea typeface="Roboto Serif"/>
                <a:cs typeface="Roboto Serif"/>
                <a:sym typeface="Roboto Serif"/>
              </a:defRPr>
            </a:lvl2pPr>
            <a:lvl3pPr lvl="2" algn="ctr">
              <a:spcBef>
                <a:spcPts val="0"/>
              </a:spcBef>
              <a:spcAft>
                <a:spcPts val="0"/>
              </a:spcAft>
              <a:buSzPts val="13500"/>
              <a:buFont typeface="Roboto Serif"/>
              <a:buNone/>
              <a:defRPr sz="13500">
                <a:latin typeface="Roboto Serif"/>
                <a:ea typeface="Roboto Serif"/>
                <a:cs typeface="Roboto Serif"/>
                <a:sym typeface="Roboto Serif"/>
              </a:defRPr>
            </a:lvl3pPr>
            <a:lvl4pPr lvl="3" algn="ctr">
              <a:spcBef>
                <a:spcPts val="0"/>
              </a:spcBef>
              <a:spcAft>
                <a:spcPts val="0"/>
              </a:spcAft>
              <a:buSzPts val="13500"/>
              <a:buFont typeface="Roboto Serif"/>
              <a:buNone/>
              <a:defRPr sz="13500">
                <a:latin typeface="Roboto Serif"/>
                <a:ea typeface="Roboto Serif"/>
                <a:cs typeface="Roboto Serif"/>
                <a:sym typeface="Roboto Serif"/>
              </a:defRPr>
            </a:lvl4pPr>
            <a:lvl5pPr lvl="4" algn="ctr">
              <a:spcBef>
                <a:spcPts val="0"/>
              </a:spcBef>
              <a:spcAft>
                <a:spcPts val="0"/>
              </a:spcAft>
              <a:buSzPts val="13500"/>
              <a:buFont typeface="Roboto Serif"/>
              <a:buNone/>
              <a:defRPr sz="13500">
                <a:latin typeface="Roboto Serif"/>
                <a:ea typeface="Roboto Serif"/>
                <a:cs typeface="Roboto Serif"/>
                <a:sym typeface="Roboto Serif"/>
              </a:defRPr>
            </a:lvl5pPr>
            <a:lvl6pPr lvl="5" algn="ctr">
              <a:spcBef>
                <a:spcPts val="0"/>
              </a:spcBef>
              <a:spcAft>
                <a:spcPts val="0"/>
              </a:spcAft>
              <a:buSzPts val="13500"/>
              <a:buFont typeface="Roboto Serif"/>
              <a:buNone/>
              <a:defRPr sz="13500">
                <a:latin typeface="Roboto Serif"/>
                <a:ea typeface="Roboto Serif"/>
                <a:cs typeface="Roboto Serif"/>
                <a:sym typeface="Roboto Serif"/>
              </a:defRPr>
            </a:lvl6pPr>
            <a:lvl7pPr lvl="6" algn="ctr">
              <a:spcBef>
                <a:spcPts val="0"/>
              </a:spcBef>
              <a:spcAft>
                <a:spcPts val="0"/>
              </a:spcAft>
              <a:buSzPts val="13500"/>
              <a:buFont typeface="Roboto Serif"/>
              <a:buNone/>
              <a:defRPr sz="13500">
                <a:latin typeface="Roboto Serif"/>
                <a:ea typeface="Roboto Serif"/>
                <a:cs typeface="Roboto Serif"/>
                <a:sym typeface="Roboto Serif"/>
              </a:defRPr>
            </a:lvl7pPr>
            <a:lvl8pPr lvl="7" algn="ctr">
              <a:spcBef>
                <a:spcPts val="0"/>
              </a:spcBef>
              <a:spcAft>
                <a:spcPts val="0"/>
              </a:spcAft>
              <a:buSzPts val="13500"/>
              <a:buFont typeface="Roboto Serif"/>
              <a:buNone/>
              <a:defRPr sz="13500">
                <a:latin typeface="Roboto Serif"/>
                <a:ea typeface="Roboto Serif"/>
                <a:cs typeface="Roboto Serif"/>
                <a:sym typeface="Roboto Serif"/>
              </a:defRPr>
            </a:lvl8pPr>
            <a:lvl9pPr lvl="8" algn="ctr">
              <a:spcBef>
                <a:spcPts val="0"/>
              </a:spcBef>
              <a:spcAft>
                <a:spcPts val="0"/>
              </a:spcAft>
              <a:buSzPts val="13500"/>
              <a:buFont typeface="Roboto Serif"/>
              <a:buNone/>
              <a:defRPr sz="13500">
                <a:latin typeface="Roboto Serif"/>
                <a:ea typeface="Roboto Serif"/>
                <a:cs typeface="Roboto Serif"/>
                <a:sym typeface="Roboto Serif"/>
              </a:defRPr>
            </a:lvl9pPr>
          </a:lstStyle>
          <a:p/>
        </p:txBody>
      </p:sp>
      <p:sp>
        <p:nvSpPr>
          <p:cNvPr id="840" name="Google Shape;840;p121"/>
          <p:cNvSpPr txBox="1"/>
          <p:nvPr>
            <p:ph idx="2" type="title"/>
          </p:nvPr>
        </p:nvSpPr>
        <p:spPr>
          <a:xfrm>
            <a:off x="1600950" y="3091500"/>
            <a:ext cx="5941800" cy="1075200"/>
          </a:xfrm>
          <a:prstGeom prst="rect">
            <a:avLst/>
          </a:prstGeom>
        </p:spPr>
        <p:txBody>
          <a:bodyPr anchorCtr="0" anchor="t" bIns="0" lIns="0" spcFirstLastPara="1" rIns="0" wrap="square" tIns="0">
            <a:noAutofit/>
          </a:bodyPr>
          <a:lstStyle>
            <a:lvl1pPr lvl="0" algn="ctr">
              <a:lnSpc>
                <a:spcPct val="115000"/>
              </a:lnSpc>
              <a:spcBef>
                <a:spcPts val="0"/>
              </a:spcBef>
              <a:spcAft>
                <a:spcPts val="0"/>
              </a:spcAft>
              <a:buSzPts val="2400"/>
              <a:buNone/>
              <a:defRPr sz="2400"/>
            </a:lvl1pPr>
            <a:lvl2pPr lvl="1"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2pPr>
            <a:lvl3pPr lvl="2"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3pPr>
            <a:lvl4pPr lvl="3"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4pPr>
            <a:lvl5pPr lvl="4"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5pPr>
            <a:lvl6pPr lvl="5"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6pPr>
            <a:lvl7pPr lvl="6"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7pPr>
            <a:lvl8pPr lvl="7"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8pPr>
            <a:lvl9pPr lvl="8"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Agenda (Mint) with Presenter Names">
  <p:cSld name="CUSTOM_6_1_3">
    <p:bg>
      <p:bgPr>
        <a:solidFill>
          <a:srgbClr val="C7DBF9"/>
        </a:solidFill>
      </p:bgPr>
    </p:bg>
    <p:spTree>
      <p:nvGrpSpPr>
        <p:cNvPr id="85" name="Shape 85"/>
        <p:cNvGrpSpPr/>
        <p:nvPr/>
      </p:nvGrpSpPr>
      <p:grpSpPr>
        <a:xfrm>
          <a:off x="0" y="0"/>
          <a:ext cx="0" cy="0"/>
          <a:chOff x="0" y="0"/>
          <a:chExt cx="0" cy="0"/>
        </a:xfrm>
      </p:grpSpPr>
      <p:sp>
        <p:nvSpPr>
          <p:cNvPr descr="preencoded.png" id="86" name="Google Shape;86;p13"/>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7" name="Google Shape;87;p13"/>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rtl="0">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rtl="0">
              <a:spcBef>
                <a:spcPts val="2400"/>
              </a:spcBef>
              <a:spcAft>
                <a:spcPts val="24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
        <p:nvSpPr>
          <p:cNvPr id="88" name="Google Shape;88;p13"/>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rtl="0">
              <a:spcBef>
                <a:spcPts val="0"/>
              </a:spcBef>
              <a:spcAft>
                <a:spcPts val="0"/>
              </a:spcAft>
              <a:buSzPts val="3200"/>
              <a:buFont typeface="Roboto Serif"/>
              <a:buNone/>
              <a:defRPr sz="3200">
                <a:latin typeface="Roboto Serif"/>
                <a:ea typeface="Roboto Serif"/>
                <a:cs typeface="Roboto Serif"/>
                <a:sym typeface="Roboto Serif"/>
              </a:defRPr>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pic>
        <p:nvPicPr>
          <p:cNvPr id="89" name="Google Shape;89;p1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orient="horz" pos="578">
          <p15:clr>
            <a:srgbClr val="E46962"/>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nt)">
  <p:cSld name="CUSTOM_9_1">
    <p:bg>
      <p:bgPr>
        <a:solidFill>
          <a:srgbClr val="EBF9EB"/>
        </a:solidFill>
      </p:bgPr>
    </p:bg>
    <p:spTree>
      <p:nvGrpSpPr>
        <p:cNvPr id="841" name="Shape 841"/>
        <p:cNvGrpSpPr/>
        <p:nvPr/>
      </p:nvGrpSpPr>
      <p:grpSpPr>
        <a:xfrm>
          <a:off x="0" y="0"/>
          <a:ext cx="0" cy="0"/>
          <a:chOff x="0" y="0"/>
          <a:chExt cx="0" cy="0"/>
        </a:xfrm>
      </p:grpSpPr>
      <p:sp>
        <p:nvSpPr>
          <p:cNvPr descr="preencoded.png" id="842" name="Google Shape;842;p122"/>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43" name="Google Shape;843;p12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844" name="Google Shape;844;p122"/>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300"/>
              <a:buNone/>
              <a:defRPr sz="1300">
                <a:solidFill>
                  <a:srgbClr val="040404"/>
                </a:solidFill>
              </a:defRPr>
            </a:lvl1pPr>
            <a:lvl2pPr lvl="1">
              <a:spcBef>
                <a:spcPts val="1600"/>
              </a:spcBef>
              <a:spcAft>
                <a:spcPts val="0"/>
              </a:spcAft>
              <a:buClr>
                <a:srgbClr val="040404"/>
              </a:buClr>
              <a:buSzPts val="1300"/>
              <a:buNone/>
              <a:defRPr sz="1300">
                <a:solidFill>
                  <a:srgbClr val="040404"/>
                </a:solidFill>
              </a:defRPr>
            </a:lvl2pPr>
            <a:lvl3pPr lvl="2">
              <a:spcBef>
                <a:spcPts val="1600"/>
              </a:spcBef>
              <a:spcAft>
                <a:spcPts val="0"/>
              </a:spcAft>
              <a:buClr>
                <a:srgbClr val="040404"/>
              </a:buClr>
              <a:buSzPts val="1300"/>
              <a:buNone/>
              <a:defRPr sz="1300">
                <a:solidFill>
                  <a:srgbClr val="040404"/>
                </a:solidFill>
              </a:defRPr>
            </a:lvl3pPr>
            <a:lvl4pPr lvl="3">
              <a:spcBef>
                <a:spcPts val="1600"/>
              </a:spcBef>
              <a:spcAft>
                <a:spcPts val="0"/>
              </a:spcAft>
              <a:buClr>
                <a:srgbClr val="040404"/>
              </a:buClr>
              <a:buSzPts val="1300"/>
              <a:buNone/>
              <a:defRPr sz="1300">
                <a:solidFill>
                  <a:srgbClr val="040404"/>
                </a:solidFill>
              </a:defRPr>
            </a:lvl4pPr>
            <a:lvl5pPr lvl="4">
              <a:spcBef>
                <a:spcPts val="1600"/>
              </a:spcBef>
              <a:spcAft>
                <a:spcPts val="0"/>
              </a:spcAft>
              <a:buClr>
                <a:srgbClr val="040404"/>
              </a:buClr>
              <a:buSzPts val="1300"/>
              <a:buNone/>
              <a:defRPr sz="1300">
                <a:solidFill>
                  <a:srgbClr val="040404"/>
                </a:solidFill>
              </a:defRPr>
            </a:lvl5pPr>
            <a:lvl6pPr lvl="5">
              <a:spcBef>
                <a:spcPts val="1600"/>
              </a:spcBef>
              <a:spcAft>
                <a:spcPts val="0"/>
              </a:spcAft>
              <a:buClr>
                <a:srgbClr val="040404"/>
              </a:buClr>
              <a:buSzPts val="1300"/>
              <a:buNone/>
              <a:defRPr sz="1300">
                <a:solidFill>
                  <a:srgbClr val="040404"/>
                </a:solidFill>
              </a:defRPr>
            </a:lvl6pPr>
            <a:lvl7pPr lvl="6">
              <a:spcBef>
                <a:spcPts val="1600"/>
              </a:spcBef>
              <a:spcAft>
                <a:spcPts val="0"/>
              </a:spcAft>
              <a:buClr>
                <a:srgbClr val="040404"/>
              </a:buClr>
              <a:buSzPts val="1300"/>
              <a:buNone/>
              <a:defRPr sz="1300">
                <a:solidFill>
                  <a:srgbClr val="040404"/>
                </a:solidFill>
              </a:defRPr>
            </a:lvl7pPr>
            <a:lvl8pPr lvl="7">
              <a:spcBef>
                <a:spcPts val="1600"/>
              </a:spcBef>
              <a:spcAft>
                <a:spcPts val="0"/>
              </a:spcAft>
              <a:buClr>
                <a:srgbClr val="040404"/>
              </a:buClr>
              <a:buSzPts val="1300"/>
              <a:buNone/>
              <a:defRPr sz="1300">
                <a:solidFill>
                  <a:srgbClr val="040404"/>
                </a:solidFill>
              </a:defRPr>
            </a:lvl8pPr>
            <a:lvl9pPr lvl="8">
              <a:spcBef>
                <a:spcPts val="1600"/>
              </a:spcBef>
              <a:spcAft>
                <a:spcPts val="1600"/>
              </a:spcAft>
              <a:buClr>
                <a:srgbClr val="040404"/>
              </a:buClr>
              <a:buSzPts val="1300"/>
              <a:buNone/>
              <a:defRPr sz="1300">
                <a:solidFill>
                  <a:srgbClr val="040404"/>
                </a:solidFill>
              </a:defRPr>
            </a:lvl9pPr>
          </a:lstStyle>
          <a:p/>
        </p:txBody>
      </p:sp>
      <p:sp>
        <p:nvSpPr>
          <p:cNvPr id="845" name="Google Shape;845;p122"/>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Callout (White)">
  <p:cSld name="CUSTOM_9_1_1">
    <p:bg>
      <p:bgPr>
        <a:solidFill>
          <a:schemeClr val="lt1"/>
        </a:solidFill>
      </p:bgPr>
    </p:bg>
    <p:spTree>
      <p:nvGrpSpPr>
        <p:cNvPr id="846" name="Shape 846"/>
        <p:cNvGrpSpPr/>
        <p:nvPr/>
      </p:nvGrpSpPr>
      <p:grpSpPr>
        <a:xfrm>
          <a:off x="0" y="0"/>
          <a:ext cx="0" cy="0"/>
          <a:chOff x="0" y="0"/>
          <a:chExt cx="0" cy="0"/>
        </a:xfrm>
      </p:grpSpPr>
      <p:sp>
        <p:nvSpPr>
          <p:cNvPr descr="preencoded.png" id="847" name="Google Shape;847;p123"/>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48" name="Google Shape;848;p123"/>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SzPts val="3200"/>
              <a:buFont typeface="Roboto Serif"/>
              <a:buNone/>
              <a:defRPr sz="3200">
                <a:latin typeface="Roboto Serif"/>
                <a:ea typeface="Roboto Serif"/>
                <a:cs typeface="Roboto Serif"/>
                <a:sym typeface="Roboto Serif"/>
              </a:defRPr>
            </a:lvl1pPr>
            <a:lvl2pPr lvl="1">
              <a:lnSpc>
                <a:spcPct val="115000"/>
              </a:lnSpc>
              <a:spcBef>
                <a:spcPts val="0"/>
              </a:spcBef>
              <a:spcAft>
                <a:spcPts val="0"/>
              </a:spcAft>
              <a:buSzPts val="3200"/>
              <a:buFont typeface="Roboto Serif"/>
              <a:buNone/>
              <a:defRPr sz="3200">
                <a:latin typeface="Roboto Serif"/>
                <a:ea typeface="Roboto Serif"/>
                <a:cs typeface="Roboto Serif"/>
                <a:sym typeface="Roboto Serif"/>
              </a:defRPr>
            </a:lvl2pPr>
            <a:lvl3pPr lvl="2">
              <a:lnSpc>
                <a:spcPct val="115000"/>
              </a:lnSpc>
              <a:spcBef>
                <a:spcPts val="0"/>
              </a:spcBef>
              <a:spcAft>
                <a:spcPts val="0"/>
              </a:spcAft>
              <a:buSzPts val="3200"/>
              <a:buFont typeface="Roboto Serif"/>
              <a:buNone/>
              <a:defRPr sz="3200">
                <a:latin typeface="Roboto Serif"/>
                <a:ea typeface="Roboto Serif"/>
                <a:cs typeface="Roboto Serif"/>
                <a:sym typeface="Roboto Serif"/>
              </a:defRPr>
            </a:lvl3pPr>
            <a:lvl4pPr lvl="3">
              <a:lnSpc>
                <a:spcPct val="115000"/>
              </a:lnSpc>
              <a:spcBef>
                <a:spcPts val="0"/>
              </a:spcBef>
              <a:spcAft>
                <a:spcPts val="0"/>
              </a:spcAft>
              <a:buSzPts val="3200"/>
              <a:buFont typeface="Roboto Serif"/>
              <a:buNone/>
              <a:defRPr sz="3200">
                <a:latin typeface="Roboto Serif"/>
                <a:ea typeface="Roboto Serif"/>
                <a:cs typeface="Roboto Serif"/>
                <a:sym typeface="Roboto Serif"/>
              </a:defRPr>
            </a:lvl4pPr>
            <a:lvl5pPr lvl="4">
              <a:lnSpc>
                <a:spcPct val="115000"/>
              </a:lnSpc>
              <a:spcBef>
                <a:spcPts val="0"/>
              </a:spcBef>
              <a:spcAft>
                <a:spcPts val="0"/>
              </a:spcAft>
              <a:buSzPts val="3200"/>
              <a:buFont typeface="Roboto Serif"/>
              <a:buNone/>
              <a:defRPr sz="3200">
                <a:latin typeface="Roboto Serif"/>
                <a:ea typeface="Roboto Serif"/>
                <a:cs typeface="Roboto Serif"/>
                <a:sym typeface="Roboto Serif"/>
              </a:defRPr>
            </a:lvl5pPr>
            <a:lvl6pPr lvl="5">
              <a:lnSpc>
                <a:spcPct val="115000"/>
              </a:lnSpc>
              <a:spcBef>
                <a:spcPts val="0"/>
              </a:spcBef>
              <a:spcAft>
                <a:spcPts val="0"/>
              </a:spcAft>
              <a:buSzPts val="3200"/>
              <a:buFont typeface="Roboto Serif"/>
              <a:buNone/>
              <a:defRPr sz="3200">
                <a:latin typeface="Roboto Serif"/>
                <a:ea typeface="Roboto Serif"/>
                <a:cs typeface="Roboto Serif"/>
                <a:sym typeface="Roboto Serif"/>
              </a:defRPr>
            </a:lvl6pPr>
            <a:lvl7pPr lvl="6">
              <a:lnSpc>
                <a:spcPct val="115000"/>
              </a:lnSpc>
              <a:spcBef>
                <a:spcPts val="0"/>
              </a:spcBef>
              <a:spcAft>
                <a:spcPts val="0"/>
              </a:spcAft>
              <a:buSzPts val="3200"/>
              <a:buFont typeface="Roboto Serif"/>
              <a:buNone/>
              <a:defRPr sz="3200">
                <a:latin typeface="Roboto Serif"/>
                <a:ea typeface="Roboto Serif"/>
                <a:cs typeface="Roboto Serif"/>
                <a:sym typeface="Roboto Serif"/>
              </a:defRPr>
            </a:lvl7pPr>
            <a:lvl8pPr lvl="7">
              <a:lnSpc>
                <a:spcPct val="115000"/>
              </a:lnSpc>
              <a:spcBef>
                <a:spcPts val="0"/>
              </a:spcBef>
              <a:spcAft>
                <a:spcPts val="0"/>
              </a:spcAft>
              <a:buSzPts val="3200"/>
              <a:buFont typeface="Roboto Serif"/>
              <a:buNone/>
              <a:defRPr sz="3200">
                <a:latin typeface="Roboto Serif"/>
                <a:ea typeface="Roboto Serif"/>
                <a:cs typeface="Roboto Serif"/>
                <a:sym typeface="Roboto Serif"/>
              </a:defRPr>
            </a:lvl8pPr>
            <a:lvl9pPr lvl="8">
              <a:lnSpc>
                <a:spcPct val="115000"/>
              </a:lnSpc>
              <a:spcBef>
                <a:spcPts val="0"/>
              </a:spcBef>
              <a:spcAft>
                <a:spcPts val="0"/>
              </a:spcAft>
              <a:buSzPts val="3200"/>
              <a:buFont typeface="Roboto Serif"/>
              <a:buNone/>
              <a:defRPr sz="3200">
                <a:latin typeface="Roboto Serif"/>
                <a:ea typeface="Roboto Serif"/>
                <a:cs typeface="Roboto Serif"/>
                <a:sym typeface="Roboto Serif"/>
              </a:defRPr>
            </a:lvl9pPr>
          </a:lstStyle>
          <a:p/>
        </p:txBody>
      </p:sp>
      <p:pic>
        <p:nvPicPr>
          <p:cNvPr id="849" name="Google Shape;849;p12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Callout (Mint)">
  <p:cSld name="CUSTOM_9_1_1_1">
    <p:bg>
      <p:bgPr>
        <a:solidFill>
          <a:srgbClr val="EBF9EB"/>
        </a:solidFill>
      </p:bgPr>
    </p:bg>
    <p:spTree>
      <p:nvGrpSpPr>
        <p:cNvPr id="850" name="Shape 850"/>
        <p:cNvGrpSpPr/>
        <p:nvPr/>
      </p:nvGrpSpPr>
      <p:grpSpPr>
        <a:xfrm>
          <a:off x="0" y="0"/>
          <a:ext cx="0" cy="0"/>
          <a:chOff x="0" y="0"/>
          <a:chExt cx="0" cy="0"/>
        </a:xfrm>
      </p:grpSpPr>
      <p:sp>
        <p:nvSpPr>
          <p:cNvPr descr="preencoded.png" id="851" name="Google Shape;851;p124"/>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52" name="Google Shape;852;p124"/>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SzPts val="3200"/>
              <a:buFont typeface="Roboto Serif"/>
              <a:buNone/>
              <a:defRPr sz="3200">
                <a:latin typeface="Roboto Serif"/>
                <a:ea typeface="Roboto Serif"/>
                <a:cs typeface="Roboto Serif"/>
                <a:sym typeface="Roboto Serif"/>
              </a:defRPr>
            </a:lvl1pPr>
            <a:lvl2pPr lvl="1">
              <a:lnSpc>
                <a:spcPct val="115000"/>
              </a:lnSpc>
              <a:spcBef>
                <a:spcPts val="0"/>
              </a:spcBef>
              <a:spcAft>
                <a:spcPts val="0"/>
              </a:spcAft>
              <a:buSzPts val="3200"/>
              <a:buFont typeface="Roboto Serif"/>
              <a:buNone/>
              <a:defRPr sz="3200">
                <a:latin typeface="Roboto Serif"/>
                <a:ea typeface="Roboto Serif"/>
                <a:cs typeface="Roboto Serif"/>
                <a:sym typeface="Roboto Serif"/>
              </a:defRPr>
            </a:lvl2pPr>
            <a:lvl3pPr lvl="2">
              <a:lnSpc>
                <a:spcPct val="115000"/>
              </a:lnSpc>
              <a:spcBef>
                <a:spcPts val="0"/>
              </a:spcBef>
              <a:spcAft>
                <a:spcPts val="0"/>
              </a:spcAft>
              <a:buSzPts val="3200"/>
              <a:buFont typeface="Roboto Serif"/>
              <a:buNone/>
              <a:defRPr sz="3200">
                <a:latin typeface="Roboto Serif"/>
                <a:ea typeface="Roboto Serif"/>
                <a:cs typeface="Roboto Serif"/>
                <a:sym typeface="Roboto Serif"/>
              </a:defRPr>
            </a:lvl3pPr>
            <a:lvl4pPr lvl="3">
              <a:lnSpc>
                <a:spcPct val="115000"/>
              </a:lnSpc>
              <a:spcBef>
                <a:spcPts val="0"/>
              </a:spcBef>
              <a:spcAft>
                <a:spcPts val="0"/>
              </a:spcAft>
              <a:buSzPts val="3200"/>
              <a:buFont typeface="Roboto Serif"/>
              <a:buNone/>
              <a:defRPr sz="3200">
                <a:latin typeface="Roboto Serif"/>
                <a:ea typeface="Roboto Serif"/>
                <a:cs typeface="Roboto Serif"/>
                <a:sym typeface="Roboto Serif"/>
              </a:defRPr>
            </a:lvl4pPr>
            <a:lvl5pPr lvl="4">
              <a:lnSpc>
                <a:spcPct val="115000"/>
              </a:lnSpc>
              <a:spcBef>
                <a:spcPts val="0"/>
              </a:spcBef>
              <a:spcAft>
                <a:spcPts val="0"/>
              </a:spcAft>
              <a:buSzPts val="3200"/>
              <a:buFont typeface="Roboto Serif"/>
              <a:buNone/>
              <a:defRPr sz="3200">
                <a:latin typeface="Roboto Serif"/>
                <a:ea typeface="Roboto Serif"/>
                <a:cs typeface="Roboto Serif"/>
                <a:sym typeface="Roboto Serif"/>
              </a:defRPr>
            </a:lvl5pPr>
            <a:lvl6pPr lvl="5">
              <a:lnSpc>
                <a:spcPct val="115000"/>
              </a:lnSpc>
              <a:spcBef>
                <a:spcPts val="0"/>
              </a:spcBef>
              <a:spcAft>
                <a:spcPts val="0"/>
              </a:spcAft>
              <a:buSzPts val="3200"/>
              <a:buFont typeface="Roboto Serif"/>
              <a:buNone/>
              <a:defRPr sz="3200">
                <a:latin typeface="Roboto Serif"/>
                <a:ea typeface="Roboto Serif"/>
                <a:cs typeface="Roboto Serif"/>
                <a:sym typeface="Roboto Serif"/>
              </a:defRPr>
            </a:lvl6pPr>
            <a:lvl7pPr lvl="6">
              <a:lnSpc>
                <a:spcPct val="115000"/>
              </a:lnSpc>
              <a:spcBef>
                <a:spcPts val="0"/>
              </a:spcBef>
              <a:spcAft>
                <a:spcPts val="0"/>
              </a:spcAft>
              <a:buSzPts val="3200"/>
              <a:buFont typeface="Roboto Serif"/>
              <a:buNone/>
              <a:defRPr sz="3200">
                <a:latin typeface="Roboto Serif"/>
                <a:ea typeface="Roboto Serif"/>
                <a:cs typeface="Roboto Serif"/>
                <a:sym typeface="Roboto Serif"/>
              </a:defRPr>
            </a:lvl7pPr>
            <a:lvl8pPr lvl="7">
              <a:lnSpc>
                <a:spcPct val="115000"/>
              </a:lnSpc>
              <a:spcBef>
                <a:spcPts val="0"/>
              </a:spcBef>
              <a:spcAft>
                <a:spcPts val="0"/>
              </a:spcAft>
              <a:buSzPts val="3200"/>
              <a:buFont typeface="Roboto Serif"/>
              <a:buNone/>
              <a:defRPr sz="3200">
                <a:latin typeface="Roboto Serif"/>
                <a:ea typeface="Roboto Serif"/>
                <a:cs typeface="Roboto Serif"/>
                <a:sym typeface="Roboto Serif"/>
              </a:defRPr>
            </a:lvl8pPr>
            <a:lvl9pPr lvl="8">
              <a:lnSpc>
                <a:spcPct val="115000"/>
              </a:lnSpc>
              <a:spcBef>
                <a:spcPts val="0"/>
              </a:spcBef>
              <a:spcAft>
                <a:spcPts val="0"/>
              </a:spcAft>
              <a:buSzPts val="3200"/>
              <a:buFont typeface="Roboto Serif"/>
              <a:buNone/>
              <a:defRPr sz="3200">
                <a:latin typeface="Roboto Serif"/>
                <a:ea typeface="Roboto Serif"/>
                <a:cs typeface="Roboto Serif"/>
                <a:sym typeface="Roboto Serif"/>
              </a:defRPr>
            </a:lvl9pPr>
          </a:lstStyle>
          <a:p/>
        </p:txBody>
      </p:sp>
      <p:pic>
        <p:nvPicPr>
          <p:cNvPr id="853" name="Google Shape;853;p12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Callout (Jade)">
  <p:cSld name="CUSTOM_9_1_1_1_1">
    <p:bg>
      <p:bgPr>
        <a:solidFill>
          <a:srgbClr val="083F3F"/>
        </a:solidFill>
      </p:bgPr>
    </p:bg>
    <p:spTree>
      <p:nvGrpSpPr>
        <p:cNvPr id="854" name="Shape 854"/>
        <p:cNvGrpSpPr/>
        <p:nvPr/>
      </p:nvGrpSpPr>
      <p:grpSpPr>
        <a:xfrm>
          <a:off x="0" y="0"/>
          <a:ext cx="0" cy="0"/>
          <a:chOff x="0" y="0"/>
          <a:chExt cx="0" cy="0"/>
        </a:xfrm>
      </p:grpSpPr>
      <p:sp>
        <p:nvSpPr>
          <p:cNvPr descr="preencoded.png" id="855" name="Google Shape;855;p125"/>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56" name="Google Shape;856;p125"/>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857" name="Google Shape;857;p12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Callout (Midnight)">
  <p:cSld name="CUSTOM_9_1_1_1_1_1">
    <p:bg>
      <p:bgPr>
        <a:solidFill>
          <a:schemeClr val="dk2"/>
        </a:solidFill>
      </p:bgPr>
    </p:bg>
    <p:spTree>
      <p:nvGrpSpPr>
        <p:cNvPr id="858" name="Shape 858"/>
        <p:cNvGrpSpPr/>
        <p:nvPr/>
      </p:nvGrpSpPr>
      <p:grpSpPr>
        <a:xfrm>
          <a:off x="0" y="0"/>
          <a:ext cx="0" cy="0"/>
          <a:chOff x="0" y="0"/>
          <a:chExt cx="0" cy="0"/>
        </a:xfrm>
      </p:grpSpPr>
      <p:sp>
        <p:nvSpPr>
          <p:cNvPr descr="preencoded.png" id="859" name="Google Shape;859;p126"/>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60" name="Google Shape;860;p126"/>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861" name="Google Shape;861;p12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ext Slide with Bullets (Jade)">
  <p:cSld name="CUSTOM_21_1">
    <p:bg>
      <p:bgPr>
        <a:solidFill>
          <a:srgbClr val="083F3F"/>
        </a:solidFill>
      </p:bgPr>
    </p:bg>
    <p:spTree>
      <p:nvGrpSpPr>
        <p:cNvPr id="862" name="Shape 862"/>
        <p:cNvGrpSpPr/>
        <p:nvPr/>
      </p:nvGrpSpPr>
      <p:grpSpPr>
        <a:xfrm>
          <a:off x="0" y="0"/>
          <a:ext cx="0" cy="0"/>
          <a:chOff x="0" y="0"/>
          <a:chExt cx="0" cy="0"/>
        </a:xfrm>
      </p:grpSpPr>
      <p:sp>
        <p:nvSpPr>
          <p:cNvPr descr="preencoded.png" id="863" name="Google Shape;863;p127"/>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64" name="Google Shape;864;p12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865" name="Google Shape;865;p127"/>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866" name="Google Shape;866;p127"/>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None/>
              <a:defRPr sz="1300">
                <a:solidFill>
                  <a:schemeClr val="lt1"/>
                </a:solidFill>
              </a:defRPr>
            </a:lvl1pPr>
            <a:lvl2pPr lvl="1">
              <a:spcBef>
                <a:spcPts val="1600"/>
              </a:spcBef>
              <a:spcAft>
                <a:spcPts val="0"/>
              </a:spcAft>
              <a:buClr>
                <a:schemeClr val="lt1"/>
              </a:buClr>
              <a:buSzPts val="1300"/>
              <a:buNone/>
              <a:defRPr sz="1300">
                <a:solidFill>
                  <a:schemeClr val="lt1"/>
                </a:solidFill>
              </a:defRPr>
            </a:lvl2pPr>
            <a:lvl3pPr lvl="2">
              <a:spcBef>
                <a:spcPts val="1600"/>
              </a:spcBef>
              <a:spcAft>
                <a:spcPts val="0"/>
              </a:spcAft>
              <a:buClr>
                <a:schemeClr val="lt1"/>
              </a:buClr>
              <a:buSzPts val="1300"/>
              <a:buNone/>
              <a:defRPr sz="1300">
                <a:solidFill>
                  <a:schemeClr val="lt1"/>
                </a:solidFill>
              </a:defRPr>
            </a:lvl3pPr>
            <a:lvl4pPr lvl="3">
              <a:spcBef>
                <a:spcPts val="1600"/>
              </a:spcBef>
              <a:spcAft>
                <a:spcPts val="0"/>
              </a:spcAft>
              <a:buClr>
                <a:schemeClr val="lt1"/>
              </a:buClr>
              <a:buSzPts val="1300"/>
              <a:buNone/>
              <a:defRPr sz="1300">
                <a:solidFill>
                  <a:schemeClr val="lt1"/>
                </a:solidFill>
              </a:defRPr>
            </a:lvl4pPr>
            <a:lvl5pPr lvl="4">
              <a:spcBef>
                <a:spcPts val="1600"/>
              </a:spcBef>
              <a:spcAft>
                <a:spcPts val="0"/>
              </a:spcAft>
              <a:buClr>
                <a:schemeClr val="lt1"/>
              </a:buClr>
              <a:buSzPts val="1300"/>
              <a:buNone/>
              <a:defRPr sz="1300">
                <a:solidFill>
                  <a:schemeClr val="lt1"/>
                </a:solidFill>
              </a:defRPr>
            </a:lvl5pPr>
            <a:lvl6pPr lvl="5">
              <a:spcBef>
                <a:spcPts val="1600"/>
              </a:spcBef>
              <a:spcAft>
                <a:spcPts val="0"/>
              </a:spcAft>
              <a:buClr>
                <a:schemeClr val="lt1"/>
              </a:buClr>
              <a:buSzPts val="1300"/>
              <a:buNone/>
              <a:defRPr sz="1300">
                <a:solidFill>
                  <a:schemeClr val="lt1"/>
                </a:solidFill>
              </a:defRPr>
            </a:lvl6pPr>
            <a:lvl7pPr lvl="6">
              <a:spcBef>
                <a:spcPts val="1600"/>
              </a:spcBef>
              <a:spcAft>
                <a:spcPts val="0"/>
              </a:spcAft>
              <a:buClr>
                <a:schemeClr val="lt1"/>
              </a:buClr>
              <a:buSzPts val="1300"/>
              <a:buNone/>
              <a:defRPr sz="1300">
                <a:solidFill>
                  <a:schemeClr val="lt1"/>
                </a:solidFill>
              </a:defRPr>
            </a:lvl7pPr>
            <a:lvl8pPr lvl="7">
              <a:spcBef>
                <a:spcPts val="1600"/>
              </a:spcBef>
              <a:spcAft>
                <a:spcPts val="0"/>
              </a:spcAft>
              <a:buClr>
                <a:schemeClr val="lt1"/>
              </a:buClr>
              <a:buSzPts val="1300"/>
              <a:buNone/>
              <a:defRPr sz="1300">
                <a:solidFill>
                  <a:schemeClr val="lt1"/>
                </a:solidFill>
              </a:defRPr>
            </a:lvl8pPr>
            <a:lvl9pPr lvl="8">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dnight)">
  <p:cSld name="CUSTOM_21_1_3">
    <p:bg>
      <p:bgPr>
        <a:solidFill>
          <a:srgbClr val="0A2960"/>
        </a:solidFill>
      </p:bgPr>
    </p:bg>
    <p:spTree>
      <p:nvGrpSpPr>
        <p:cNvPr id="867" name="Shape 867"/>
        <p:cNvGrpSpPr/>
        <p:nvPr/>
      </p:nvGrpSpPr>
      <p:grpSpPr>
        <a:xfrm>
          <a:off x="0" y="0"/>
          <a:ext cx="0" cy="0"/>
          <a:chOff x="0" y="0"/>
          <a:chExt cx="0" cy="0"/>
        </a:xfrm>
      </p:grpSpPr>
      <p:sp>
        <p:nvSpPr>
          <p:cNvPr descr="preencoded.png" id="868" name="Google Shape;868;p128"/>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69" name="Google Shape;869;p128"/>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870" name="Google Shape;870;p128"/>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None/>
              <a:defRPr sz="1300">
                <a:solidFill>
                  <a:schemeClr val="lt1"/>
                </a:solidFill>
              </a:defRPr>
            </a:lvl1pPr>
            <a:lvl2pPr lvl="1">
              <a:spcBef>
                <a:spcPts val="1600"/>
              </a:spcBef>
              <a:spcAft>
                <a:spcPts val="0"/>
              </a:spcAft>
              <a:buClr>
                <a:schemeClr val="lt1"/>
              </a:buClr>
              <a:buSzPts val="1300"/>
              <a:buNone/>
              <a:defRPr sz="1300">
                <a:solidFill>
                  <a:schemeClr val="lt1"/>
                </a:solidFill>
              </a:defRPr>
            </a:lvl2pPr>
            <a:lvl3pPr lvl="2">
              <a:spcBef>
                <a:spcPts val="1600"/>
              </a:spcBef>
              <a:spcAft>
                <a:spcPts val="0"/>
              </a:spcAft>
              <a:buClr>
                <a:schemeClr val="lt1"/>
              </a:buClr>
              <a:buSzPts val="1300"/>
              <a:buNone/>
              <a:defRPr sz="1300">
                <a:solidFill>
                  <a:schemeClr val="lt1"/>
                </a:solidFill>
              </a:defRPr>
            </a:lvl3pPr>
            <a:lvl4pPr lvl="3">
              <a:spcBef>
                <a:spcPts val="1600"/>
              </a:spcBef>
              <a:spcAft>
                <a:spcPts val="0"/>
              </a:spcAft>
              <a:buClr>
                <a:schemeClr val="lt1"/>
              </a:buClr>
              <a:buSzPts val="1300"/>
              <a:buNone/>
              <a:defRPr sz="1300">
                <a:solidFill>
                  <a:schemeClr val="lt1"/>
                </a:solidFill>
              </a:defRPr>
            </a:lvl4pPr>
            <a:lvl5pPr lvl="4">
              <a:spcBef>
                <a:spcPts val="1600"/>
              </a:spcBef>
              <a:spcAft>
                <a:spcPts val="0"/>
              </a:spcAft>
              <a:buClr>
                <a:schemeClr val="lt1"/>
              </a:buClr>
              <a:buSzPts val="1300"/>
              <a:buNone/>
              <a:defRPr sz="1300">
                <a:solidFill>
                  <a:schemeClr val="lt1"/>
                </a:solidFill>
              </a:defRPr>
            </a:lvl5pPr>
            <a:lvl6pPr lvl="5">
              <a:spcBef>
                <a:spcPts val="1600"/>
              </a:spcBef>
              <a:spcAft>
                <a:spcPts val="0"/>
              </a:spcAft>
              <a:buClr>
                <a:schemeClr val="lt1"/>
              </a:buClr>
              <a:buSzPts val="1300"/>
              <a:buNone/>
              <a:defRPr sz="1300">
                <a:solidFill>
                  <a:schemeClr val="lt1"/>
                </a:solidFill>
              </a:defRPr>
            </a:lvl6pPr>
            <a:lvl7pPr lvl="6">
              <a:spcBef>
                <a:spcPts val="1600"/>
              </a:spcBef>
              <a:spcAft>
                <a:spcPts val="0"/>
              </a:spcAft>
              <a:buClr>
                <a:schemeClr val="lt1"/>
              </a:buClr>
              <a:buSzPts val="1300"/>
              <a:buNone/>
              <a:defRPr sz="1300">
                <a:solidFill>
                  <a:schemeClr val="lt1"/>
                </a:solidFill>
              </a:defRPr>
            </a:lvl7pPr>
            <a:lvl8pPr lvl="7">
              <a:spcBef>
                <a:spcPts val="1600"/>
              </a:spcBef>
              <a:spcAft>
                <a:spcPts val="0"/>
              </a:spcAft>
              <a:buClr>
                <a:schemeClr val="lt1"/>
              </a:buClr>
              <a:buSzPts val="1300"/>
              <a:buNone/>
              <a:defRPr sz="1300">
                <a:solidFill>
                  <a:schemeClr val="lt1"/>
                </a:solidFill>
              </a:defRPr>
            </a:lvl8pPr>
            <a:lvl9pPr lvl="8">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Our Values (Jade) ">
  <p:cSld name="CUSTOM_21_1_2">
    <p:bg>
      <p:bgPr>
        <a:solidFill>
          <a:srgbClr val="083F3F"/>
        </a:solidFill>
      </p:bgPr>
    </p:bg>
    <p:spTree>
      <p:nvGrpSpPr>
        <p:cNvPr id="871" name="Shape 871"/>
        <p:cNvGrpSpPr/>
        <p:nvPr/>
      </p:nvGrpSpPr>
      <p:grpSpPr>
        <a:xfrm>
          <a:off x="0" y="0"/>
          <a:ext cx="0" cy="0"/>
          <a:chOff x="0" y="0"/>
          <a:chExt cx="0" cy="0"/>
        </a:xfrm>
      </p:grpSpPr>
      <p:sp>
        <p:nvSpPr>
          <p:cNvPr descr="preencoded.png" id="872" name="Google Shape;872;p129"/>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73" name="Google Shape;873;p12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874" name="Google Shape;874;p129"/>
          <p:cNvSpPr txBox="1"/>
          <p:nvPr>
            <p:ph type="title"/>
          </p:nvPr>
        </p:nvSpPr>
        <p:spPr>
          <a:xfrm>
            <a:off x="914400" y="834400"/>
            <a:ext cx="18876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875" name="Google Shape;875;p129"/>
          <p:cNvPicPr preferRelativeResize="0"/>
          <p:nvPr/>
        </p:nvPicPr>
        <p:blipFill>
          <a:blip r:embed="rId3">
            <a:alphaModFix/>
          </a:blip>
          <a:stretch>
            <a:fillRect/>
          </a:stretch>
        </p:blipFill>
        <p:spPr>
          <a:xfrm>
            <a:off x="6261900" y="2664751"/>
            <a:ext cx="1407225" cy="1737924"/>
          </a:xfrm>
          <a:prstGeom prst="rect">
            <a:avLst/>
          </a:prstGeom>
          <a:noFill/>
          <a:ln>
            <a:noFill/>
          </a:ln>
        </p:spPr>
      </p:pic>
      <p:pic>
        <p:nvPicPr>
          <p:cNvPr id="876" name="Google Shape;876;p129"/>
          <p:cNvPicPr preferRelativeResize="0"/>
          <p:nvPr/>
        </p:nvPicPr>
        <p:blipFill>
          <a:blip r:embed="rId4">
            <a:alphaModFix/>
          </a:blip>
          <a:stretch>
            <a:fillRect/>
          </a:stretch>
        </p:blipFill>
        <p:spPr>
          <a:xfrm>
            <a:off x="4666200" y="2664750"/>
            <a:ext cx="1407225" cy="1737936"/>
          </a:xfrm>
          <a:prstGeom prst="rect">
            <a:avLst/>
          </a:prstGeom>
          <a:noFill/>
          <a:ln>
            <a:noFill/>
          </a:ln>
        </p:spPr>
      </p:pic>
      <p:pic>
        <p:nvPicPr>
          <p:cNvPr id="877" name="Google Shape;877;p129"/>
          <p:cNvPicPr preferRelativeResize="0"/>
          <p:nvPr/>
        </p:nvPicPr>
        <p:blipFill>
          <a:blip r:embed="rId5">
            <a:alphaModFix/>
          </a:blip>
          <a:stretch>
            <a:fillRect/>
          </a:stretch>
        </p:blipFill>
        <p:spPr>
          <a:xfrm>
            <a:off x="3070550" y="2664750"/>
            <a:ext cx="1407225" cy="1733600"/>
          </a:xfrm>
          <a:prstGeom prst="rect">
            <a:avLst/>
          </a:prstGeom>
          <a:noFill/>
          <a:ln>
            <a:noFill/>
          </a:ln>
        </p:spPr>
      </p:pic>
      <p:pic>
        <p:nvPicPr>
          <p:cNvPr id="878" name="Google Shape;878;p129"/>
          <p:cNvPicPr preferRelativeResize="0"/>
          <p:nvPr/>
        </p:nvPicPr>
        <p:blipFill>
          <a:blip r:embed="rId6">
            <a:alphaModFix/>
          </a:blip>
          <a:stretch>
            <a:fillRect/>
          </a:stretch>
        </p:blipFill>
        <p:spPr>
          <a:xfrm>
            <a:off x="1474900" y="2664754"/>
            <a:ext cx="1407225" cy="1733584"/>
          </a:xfrm>
          <a:prstGeom prst="rect">
            <a:avLst/>
          </a:prstGeom>
          <a:noFill/>
          <a:ln>
            <a:noFill/>
          </a:ln>
        </p:spPr>
      </p:pic>
      <p:pic>
        <p:nvPicPr>
          <p:cNvPr id="879" name="Google Shape;879;p129"/>
          <p:cNvPicPr preferRelativeResize="0"/>
          <p:nvPr/>
        </p:nvPicPr>
        <p:blipFill>
          <a:blip r:embed="rId7">
            <a:alphaModFix/>
          </a:blip>
          <a:stretch>
            <a:fillRect/>
          </a:stretch>
        </p:blipFill>
        <p:spPr>
          <a:xfrm>
            <a:off x="6261908" y="742950"/>
            <a:ext cx="1407225" cy="1733640"/>
          </a:xfrm>
          <a:prstGeom prst="rect">
            <a:avLst/>
          </a:prstGeom>
          <a:noFill/>
          <a:ln>
            <a:noFill/>
          </a:ln>
        </p:spPr>
      </p:pic>
      <p:pic>
        <p:nvPicPr>
          <p:cNvPr id="880" name="Google Shape;880;p129"/>
          <p:cNvPicPr preferRelativeResize="0"/>
          <p:nvPr/>
        </p:nvPicPr>
        <p:blipFill>
          <a:blip r:embed="rId8">
            <a:alphaModFix/>
          </a:blip>
          <a:stretch>
            <a:fillRect/>
          </a:stretch>
        </p:blipFill>
        <p:spPr>
          <a:xfrm>
            <a:off x="4666227" y="742950"/>
            <a:ext cx="1407225" cy="1733610"/>
          </a:xfrm>
          <a:prstGeom prst="rect">
            <a:avLst/>
          </a:prstGeom>
          <a:noFill/>
          <a:ln>
            <a:noFill/>
          </a:ln>
        </p:spPr>
      </p:pic>
      <p:pic>
        <p:nvPicPr>
          <p:cNvPr id="881" name="Google Shape;881;p129"/>
          <p:cNvPicPr preferRelativeResize="0"/>
          <p:nvPr/>
        </p:nvPicPr>
        <p:blipFill>
          <a:blip r:embed="rId9">
            <a:alphaModFix/>
          </a:blip>
          <a:stretch>
            <a:fillRect/>
          </a:stretch>
        </p:blipFill>
        <p:spPr>
          <a:xfrm>
            <a:off x="3070550" y="742950"/>
            <a:ext cx="1407225" cy="1737915"/>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ommunity Resource Groups (Jade)   1 1">
  <p:cSld name="CUSTOM_21_1_2_1_2_1">
    <p:bg>
      <p:bgPr>
        <a:solidFill>
          <a:srgbClr val="083F3F"/>
        </a:solidFill>
      </p:bgPr>
    </p:bg>
    <p:spTree>
      <p:nvGrpSpPr>
        <p:cNvPr id="882" name="Shape 882"/>
        <p:cNvGrpSpPr/>
        <p:nvPr/>
      </p:nvGrpSpPr>
      <p:grpSpPr>
        <a:xfrm>
          <a:off x="0" y="0"/>
          <a:ext cx="0" cy="0"/>
          <a:chOff x="0" y="0"/>
          <a:chExt cx="0" cy="0"/>
        </a:xfrm>
      </p:grpSpPr>
      <p:sp>
        <p:nvSpPr>
          <p:cNvPr descr="preencoded.png" id="883" name="Google Shape;883;p130"/>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84" name="Google Shape;884;p13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885" name="Google Shape;885;p130"/>
          <p:cNvSpPr txBox="1"/>
          <p:nvPr>
            <p:ph type="title"/>
          </p:nvPr>
        </p:nvSpPr>
        <p:spPr>
          <a:xfrm>
            <a:off x="754250" y="1081475"/>
            <a:ext cx="2676900" cy="1579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886" name="Google Shape;886;p130"/>
          <p:cNvPicPr preferRelativeResize="0"/>
          <p:nvPr/>
        </p:nvPicPr>
        <p:blipFill>
          <a:blip r:embed="rId3">
            <a:alphaModFix/>
          </a:blip>
          <a:stretch>
            <a:fillRect/>
          </a:stretch>
        </p:blipFill>
        <p:spPr>
          <a:xfrm>
            <a:off x="3965917" y="2999275"/>
            <a:ext cx="1076020" cy="1005551"/>
          </a:xfrm>
          <a:prstGeom prst="rect">
            <a:avLst/>
          </a:prstGeom>
          <a:noFill/>
          <a:ln>
            <a:noFill/>
          </a:ln>
        </p:spPr>
      </p:pic>
      <p:pic>
        <p:nvPicPr>
          <p:cNvPr id="887" name="Google Shape;887;p130"/>
          <p:cNvPicPr preferRelativeResize="0"/>
          <p:nvPr/>
        </p:nvPicPr>
        <p:blipFill>
          <a:blip r:embed="rId4">
            <a:alphaModFix/>
          </a:blip>
          <a:stretch>
            <a:fillRect/>
          </a:stretch>
        </p:blipFill>
        <p:spPr>
          <a:xfrm>
            <a:off x="5116483" y="2999262"/>
            <a:ext cx="1076020" cy="1005559"/>
          </a:xfrm>
          <a:prstGeom prst="rect">
            <a:avLst/>
          </a:prstGeom>
          <a:noFill/>
          <a:ln>
            <a:noFill/>
          </a:ln>
        </p:spPr>
      </p:pic>
      <p:pic>
        <p:nvPicPr>
          <p:cNvPr id="888" name="Google Shape;888;p130"/>
          <p:cNvPicPr preferRelativeResize="0"/>
          <p:nvPr/>
        </p:nvPicPr>
        <p:blipFill>
          <a:blip r:embed="rId5">
            <a:alphaModFix/>
          </a:blip>
          <a:stretch>
            <a:fillRect/>
          </a:stretch>
        </p:blipFill>
        <p:spPr>
          <a:xfrm>
            <a:off x="6267050" y="2999262"/>
            <a:ext cx="1076016" cy="1005558"/>
          </a:xfrm>
          <a:prstGeom prst="rect">
            <a:avLst/>
          </a:prstGeom>
          <a:noFill/>
          <a:ln>
            <a:noFill/>
          </a:ln>
        </p:spPr>
      </p:pic>
      <p:pic>
        <p:nvPicPr>
          <p:cNvPr id="889" name="Google Shape;889;p130"/>
          <p:cNvPicPr preferRelativeResize="0"/>
          <p:nvPr/>
        </p:nvPicPr>
        <p:blipFill>
          <a:blip r:embed="rId6">
            <a:alphaModFix/>
          </a:blip>
          <a:stretch>
            <a:fillRect/>
          </a:stretch>
        </p:blipFill>
        <p:spPr>
          <a:xfrm>
            <a:off x="3965913" y="1081475"/>
            <a:ext cx="1076028" cy="852258"/>
          </a:xfrm>
          <a:prstGeom prst="rect">
            <a:avLst/>
          </a:prstGeom>
          <a:noFill/>
          <a:ln>
            <a:noFill/>
          </a:ln>
        </p:spPr>
      </p:pic>
      <p:pic>
        <p:nvPicPr>
          <p:cNvPr id="890" name="Google Shape;890;p130"/>
          <p:cNvPicPr preferRelativeResize="0"/>
          <p:nvPr/>
        </p:nvPicPr>
        <p:blipFill>
          <a:blip r:embed="rId7">
            <a:alphaModFix/>
          </a:blip>
          <a:stretch>
            <a:fillRect/>
          </a:stretch>
        </p:blipFill>
        <p:spPr>
          <a:xfrm>
            <a:off x="5116479" y="1081475"/>
            <a:ext cx="1076028" cy="852258"/>
          </a:xfrm>
          <a:prstGeom prst="rect">
            <a:avLst/>
          </a:prstGeom>
          <a:noFill/>
          <a:ln>
            <a:noFill/>
          </a:ln>
        </p:spPr>
      </p:pic>
      <p:pic>
        <p:nvPicPr>
          <p:cNvPr id="891" name="Google Shape;891;p130"/>
          <p:cNvPicPr preferRelativeResize="0"/>
          <p:nvPr/>
        </p:nvPicPr>
        <p:blipFill>
          <a:blip r:embed="rId8">
            <a:alphaModFix/>
          </a:blip>
          <a:stretch>
            <a:fillRect/>
          </a:stretch>
        </p:blipFill>
        <p:spPr>
          <a:xfrm>
            <a:off x="6267044" y="1081475"/>
            <a:ext cx="1076028" cy="852258"/>
          </a:xfrm>
          <a:prstGeom prst="rect">
            <a:avLst/>
          </a:prstGeom>
          <a:noFill/>
          <a:ln>
            <a:noFill/>
          </a:ln>
        </p:spPr>
      </p:pic>
      <p:pic>
        <p:nvPicPr>
          <p:cNvPr id="892" name="Google Shape;892;p130"/>
          <p:cNvPicPr preferRelativeResize="0"/>
          <p:nvPr/>
        </p:nvPicPr>
        <p:blipFill>
          <a:blip r:embed="rId9">
            <a:alphaModFix/>
          </a:blip>
          <a:stretch>
            <a:fillRect/>
          </a:stretch>
        </p:blipFill>
        <p:spPr>
          <a:xfrm>
            <a:off x="7417596" y="1081475"/>
            <a:ext cx="1076028" cy="852258"/>
          </a:xfrm>
          <a:prstGeom prst="rect">
            <a:avLst/>
          </a:prstGeom>
          <a:noFill/>
          <a:ln>
            <a:noFill/>
          </a:ln>
        </p:spPr>
      </p:pic>
      <p:pic>
        <p:nvPicPr>
          <p:cNvPr id="893" name="Google Shape;893;p130"/>
          <p:cNvPicPr preferRelativeResize="0"/>
          <p:nvPr/>
        </p:nvPicPr>
        <p:blipFill>
          <a:blip r:embed="rId10">
            <a:alphaModFix/>
          </a:blip>
          <a:stretch>
            <a:fillRect/>
          </a:stretch>
        </p:blipFill>
        <p:spPr>
          <a:xfrm>
            <a:off x="3965913" y="2040378"/>
            <a:ext cx="1076028" cy="852258"/>
          </a:xfrm>
          <a:prstGeom prst="rect">
            <a:avLst/>
          </a:prstGeom>
          <a:noFill/>
          <a:ln>
            <a:noFill/>
          </a:ln>
        </p:spPr>
      </p:pic>
      <p:pic>
        <p:nvPicPr>
          <p:cNvPr id="894" name="Google Shape;894;p130"/>
          <p:cNvPicPr preferRelativeResize="0"/>
          <p:nvPr/>
        </p:nvPicPr>
        <p:blipFill>
          <a:blip r:embed="rId11">
            <a:alphaModFix/>
          </a:blip>
          <a:stretch>
            <a:fillRect/>
          </a:stretch>
        </p:blipFill>
        <p:spPr>
          <a:xfrm>
            <a:off x="5116479" y="2040378"/>
            <a:ext cx="1076028" cy="852258"/>
          </a:xfrm>
          <a:prstGeom prst="rect">
            <a:avLst/>
          </a:prstGeom>
          <a:noFill/>
          <a:ln>
            <a:noFill/>
          </a:ln>
        </p:spPr>
      </p:pic>
      <p:pic>
        <p:nvPicPr>
          <p:cNvPr id="895" name="Google Shape;895;p130"/>
          <p:cNvPicPr preferRelativeResize="0"/>
          <p:nvPr/>
        </p:nvPicPr>
        <p:blipFill>
          <a:blip r:embed="rId12">
            <a:alphaModFix/>
          </a:blip>
          <a:stretch>
            <a:fillRect/>
          </a:stretch>
        </p:blipFill>
        <p:spPr>
          <a:xfrm>
            <a:off x="7417596" y="2040378"/>
            <a:ext cx="1076028" cy="852258"/>
          </a:xfrm>
          <a:prstGeom prst="rect">
            <a:avLst/>
          </a:prstGeom>
          <a:noFill/>
          <a:ln>
            <a:noFill/>
          </a:ln>
        </p:spPr>
      </p:pic>
      <p:pic>
        <p:nvPicPr>
          <p:cNvPr id="896" name="Google Shape;896;p130"/>
          <p:cNvPicPr preferRelativeResize="0"/>
          <p:nvPr/>
        </p:nvPicPr>
        <p:blipFill rotWithShape="1">
          <a:blip r:embed="rId13">
            <a:alphaModFix/>
          </a:blip>
          <a:srcRect b="0" l="0" r="0" t="0"/>
          <a:stretch/>
        </p:blipFill>
        <p:spPr>
          <a:xfrm>
            <a:off x="6267058" y="2040387"/>
            <a:ext cx="1076000" cy="852241"/>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Our Standards (Jade)">
  <p:cSld name="CUSTOM_21_1_2_1_1">
    <p:bg>
      <p:bgPr>
        <a:solidFill>
          <a:srgbClr val="083F3F"/>
        </a:solidFill>
      </p:bgPr>
    </p:bg>
    <p:spTree>
      <p:nvGrpSpPr>
        <p:cNvPr id="897" name="Shape 897"/>
        <p:cNvGrpSpPr/>
        <p:nvPr/>
      </p:nvGrpSpPr>
      <p:grpSpPr>
        <a:xfrm>
          <a:off x="0" y="0"/>
          <a:ext cx="0" cy="0"/>
          <a:chOff x="0" y="0"/>
          <a:chExt cx="0" cy="0"/>
        </a:xfrm>
      </p:grpSpPr>
      <p:sp>
        <p:nvSpPr>
          <p:cNvPr descr="preencoded.png" id="898" name="Google Shape;898;p131"/>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899" name="Google Shape;899;p13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900" name="Google Shape;900;p131"/>
          <p:cNvSpPr txBox="1"/>
          <p:nvPr>
            <p:ph type="title"/>
          </p:nvPr>
        </p:nvSpPr>
        <p:spPr>
          <a:xfrm>
            <a:off x="914400" y="834400"/>
            <a:ext cx="64953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901" name="Google Shape;901;p131"/>
          <p:cNvPicPr preferRelativeResize="0"/>
          <p:nvPr/>
        </p:nvPicPr>
        <p:blipFill>
          <a:blip r:embed="rId3">
            <a:alphaModFix/>
          </a:blip>
          <a:stretch>
            <a:fillRect/>
          </a:stretch>
        </p:blipFill>
        <p:spPr>
          <a:xfrm>
            <a:off x="921925" y="1874008"/>
            <a:ext cx="1387251" cy="1979890"/>
          </a:xfrm>
          <a:prstGeom prst="rect">
            <a:avLst/>
          </a:prstGeom>
          <a:noFill/>
          <a:ln>
            <a:noFill/>
          </a:ln>
        </p:spPr>
      </p:pic>
      <p:pic>
        <p:nvPicPr>
          <p:cNvPr id="902" name="Google Shape;902;p131"/>
          <p:cNvPicPr preferRelativeResize="0"/>
          <p:nvPr/>
        </p:nvPicPr>
        <p:blipFill>
          <a:blip r:embed="rId4">
            <a:alphaModFix/>
          </a:blip>
          <a:stretch>
            <a:fillRect/>
          </a:stretch>
        </p:blipFill>
        <p:spPr>
          <a:xfrm>
            <a:off x="2396413" y="1874008"/>
            <a:ext cx="1387251" cy="1979890"/>
          </a:xfrm>
          <a:prstGeom prst="rect">
            <a:avLst/>
          </a:prstGeom>
          <a:noFill/>
          <a:ln>
            <a:noFill/>
          </a:ln>
        </p:spPr>
      </p:pic>
      <p:pic>
        <p:nvPicPr>
          <p:cNvPr id="903" name="Google Shape;903;p131"/>
          <p:cNvPicPr preferRelativeResize="0"/>
          <p:nvPr/>
        </p:nvPicPr>
        <p:blipFill>
          <a:blip r:embed="rId5">
            <a:alphaModFix/>
          </a:blip>
          <a:stretch>
            <a:fillRect/>
          </a:stretch>
        </p:blipFill>
        <p:spPr>
          <a:xfrm>
            <a:off x="3874638" y="1874008"/>
            <a:ext cx="1387251" cy="1979890"/>
          </a:xfrm>
          <a:prstGeom prst="rect">
            <a:avLst/>
          </a:prstGeom>
          <a:noFill/>
          <a:ln>
            <a:noFill/>
          </a:ln>
        </p:spPr>
      </p:pic>
      <p:pic>
        <p:nvPicPr>
          <p:cNvPr id="904" name="Google Shape;904;p131"/>
          <p:cNvPicPr preferRelativeResize="0"/>
          <p:nvPr/>
        </p:nvPicPr>
        <p:blipFill>
          <a:blip r:embed="rId6">
            <a:alphaModFix/>
          </a:blip>
          <a:stretch>
            <a:fillRect/>
          </a:stretch>
        </p:blipFill>
        <p:spPr>
          <a:xfrm>
            <a:off x="5352863" y="1874008"/>
            <a:ext cx="1387251" cy="1979890"/>
          </a:xfrm>
          <a:prstGeom prst="rect">
            <a:avLst/>
          </a:prstGeom>
          <a:noFill/>
          <a:ln>
            <a:noFill/>
          </a:ln>
        </p:spPr>
      </p:pic>
      <p:pic>
        <p:nvPicPr>
          <p:cNvPr id="905" name="Google Shape;905;p131"/>
          <p:cNvPicPr preferRelativeResize="0"/>
          <p:nvPr/>
        </p:nvPicPr>
        <p:blipFill>
          <a:blip r:embed="rId7">
            <a:alphaModFix/>
          </a:blip>
          <a:stretch>
            <a:fillRect/>
          </a:stretch>
        </p:blipFill>
        <p:spPr>
          <a:xfrm>
            <a:off x="6834838" y="1874008"/>
            <a:ext cx="1387251" cy="19798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 (With) Topics Only">
  <p:cSld name="CUSTOM_6_1_2">
    <p:bg>
      <p:bgPr>
        <a:solidFill>
          <a:schemeClr val="lt1"/>
        </a:solidFill>
      </p:bgPr>
    </p:bg>
    <p:spTree>
      <p:nvGrpSpPr>
        <p:cNvPr id="90" name="Shape 90"/>
        <p:cNvGrpSpPr/>
        <p:nvPr/>
      </p:nvGrpSpPr>
      <p:grpSpPr>
        <a:xfrm>
          <a:off x="0" y="0"/>
          <a:ext cx="0" cy="0"/>
          <a:chOff x="0" y="0"/>
          <a:chExt cx="0" cy="0"/>
        </a:xfrm>
      </p:grpSpPr>
      <p:sp>
        <p:nvSpPr>
          <p:cNvPr descr="preencoded.png" id="91" name="Google Shape;91;p14"/>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92" name="Google Shape;92;p1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93" name="Google Shape;93;p14"/>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rtl="0">
              <a:spcBef>
                <a:spcPts val="0"/>
              </a:spcBef>
              <a:spcAft>
                <a:spcPts val="0"/>
              </a:spcAft>
              <a:buSzPts val="3200"/>
              <a:buFont typeface="Roboto Serif"/>
              <a:buNone/>
              <a:defRPr sz="3200">
                <a:latin typeface="Roboto Serif"/>
                <a:ea typeface="Roboto Serif"/>
                <a:cs typeface="Roboto Serif"/>
                <a:sym typeface="Roboto Serif"/>
              </a:defRPr>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sp>
        <p:nvSpPr>
          <p:cNvPr id="94" name="Google Shape;94;p14"/>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rtl="0">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rtl="0">
              <a:spcBef>
                <a:spcPts val="3200"/>
              </a:spcBef>
              <a:spcAft>
                <a:spcPts val="32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Awards &amp; Accolades (Jade)">
  <p:cSld name="CUSTOM_68">
    <p:bg>
      <p:bgPr>
        <a:solidFill>
          <a:schemeClr val="accent2"/>
        </a:solidFill>
      </p:bgPr>
    </p:bg>
    <p:spTree>
      <p:nvGrpSpPr>
        <p:cNvPr id="906" name="Shape 906"/>
        <p:cNvGrpSpPr/>
        <p:nvPr/>
      </p:nvGrpSpPr>
      <p:grpSpPr>
        <a:xfrm>
          <a:off x="0" y="0"/>
          <a:ext cx="0" cy="0"/>
          <a:chOff x="0" y="0"/>
          <a:chExt cx="0" cy="0"/>
        </a:xfrm>
      </p:grpSpPr>
      <p:pic>
        <p:nvPicPr>
          <p:cNvPr id="907" name="Google Shape;907;p132"/>
          <p:cNvPicPr preferRelativeResize="0"/>
          <p:nvPr/>
        </p:nvPicPr>
        <p:blipFill>
          <a:blip r:embed="rId2">
            <a:alphaModFix/>
          </a:blip>
          <a:stretch>
            <a:fillRect/>
          </a:stretch>
        </p:blipFill>
        <p:spPr>
          <a:xfrm>
            <a:off x="5544190" y="2722149"/>
            <a:ext cx="484749" cy="829409"/>
          </a:xfrm>
          <a:prstGeom prst="rect">
            <a:avLst/>
          </a:prstGeom>
          <a:noFill/>
          <a:ln>
            <a:noFill/>
          </a:ln>
        </p:spPr>
      </p:pic>
      <p:sp>
        <p:nvSpPr>
          <p:cNvPr id="908" name="Google Shape;908;p132"/>
          <p:cNvSpPr txBox="1"/>
          <p:nvPr/>
        </p:nvSpPr>
        <p:spPr>
          <a:xfrm>
            <a:off x="881763" y="1266900"/>
            <a:ext cx="2886900" cy="2609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Exceptional people </a:t>
            </a:r>
            <a:endParaRPr sz="3200">
              <a:solidFill>
                <a:schemeClr val="lt1"/>
              </a:solidFill>
              <a:latin typeface="Roboto Serif"/>
              <a:ea typeface="Roboto Serif"/>
              <a:cs typeface="Roboto Serif"/>
              <a:sym typeface="Roboto Serif"/>
            </a:endParaRPr>
          </a:p>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building </a:t>
            </a:r>
            <a:r>
              <a:rPr i="1" lang="en" sz="3200">
                <a:solidFill>
                  <a:schemeClr val="lt1"/>
                </a:solidFill>
                <a:latin typeface="Roboto Serif"/>
                <a:ea typeface="Roboto Serif"/>
                <a:cs typeface="Roboto Serif"/>
                <a:sym typeface="Roboto Serif"/>
              </a:rPr>
              <a:t>exceptional </a:t>
            </a:r>
            <a:endParaRPr i="1" sz="3200">
              <a:solidFill>
                <a:schemeClr val="lt1"/>
              </a:solidFill>
              <a:latin typeface="Roboto Serif"/>
              <a:ea typeface="Roboto Serif"/>
              <a:cs typeface="Roboto Serif"/>
              <a:sym typeface="Roboto Serif"/>
            </a:endParaRPr>
          </a:p>
          <a:p>
            <a:pPr indent="0" lvl="0" marL="0" rtl="0" algn="l">
              <a:spcBef>
                <a:spcPts val="0"/>
              </a:spcBef>
              <a:spcAft>
                <a:spcPts val="0"/>
              </a:spcAft>
              <a:buNone/>
            </a:pPr>
            <a:r>
              <a:rPr i="1" lang="en" sz="3200">
                <a:solidFill>
                  <a:schemeClr val="lt1"/>
                </a:solidFill>
                <a:latin typeface="Roboto Serif"/>
                <a:ea typeface="Roboto Serif"/>
                <a:cs typeface="Roboto Serif"/>
                <a:sym typeface="Roboto Serif"/>
              </a:rPr>
              <a:t>products</a:t>
            </a:r>
            <a:endParaRPr i="1" sz="3200">
              <a:solidFill>
                <a:schemeClr val="lt1"/>
              </a:solidFill>
              <a:latin typeface="Roboto Serif"/>
              <a:ea typeface="Roboto Serif"/>
              <a:cs typeface="Roboto Serif"/>
              <a:sym typeface="Roboto Serif"/>
            </a:endParaRPr>
          </a:p>
          <a:p>
            <a:pPr indent="0" lvl="0" marL="0" rtl="0" algn="l">
              <a:lnSpc>
                <a:spcPct val="115000"/>
              </a:lnSpc>
              <a:spcBef>
                <a:spcPts val="0"/>
              </a:spcBef>
              <a:spcAft>
                <a:spcPts val="0"/>
              </a:spcAft>
              <a:buNone/>
            </a:pPr>
            <a:r>
              <a:t/>
            </a:r>
            <a:endParaRPr sz="3200">
              <a:solidFill>
                <a:schemeClr val="lt1"/>
              </a:solidFill>
              <a:latin typeface="Roboto Serif"/>
              <a:ea typeface="Roboto Serif"/>
              <a:cs typeface="Roboto Serif"/>
              <a:sym typeface="Roboto Serif"/>
            </a:endParaRPr>
          </a:p>
        </p:txBody>
      </p:sp>
      <p:pic>
        <p:nvPicPr>
          <p:cNvPr id="909" name="Google Shape;909;p132"/>
          <p:cNvPicPr preferRelativeResize="0"/>
          <p:nvPr/>
        </p:nvPicPr>
        <p:blipFill>
          <a:blip r:embed="rId3">
            <a:alphaModFix/>
          </a:blip>
          <a:stretch>
            <a:fillRect/>
          </a:stretch>
        </p:blipFill>
        <p:spPr>
          <a:xfrm>
            <a:off x="4330109" y="2788491"/>
            <a:ext cx="696728" cy="696704"/>
          </a:xfrm>
          <a:prstGeom prst="rect">
            <a:avLst/>
          </a:prstGeom>
          <a:noFill/>
          <a:ln>
            <a:noFill/>
          </a:ln>
        </p:spPr>
      </p:pic>
      <p:grpSp>
        <p:nvGrpSpPr>
          <p:cNvPr id="910" name="Google Shape;910;p132"/>
          <p:cNvGrpSpPr/>
          <p:nvPr/>
        </p:nvGrpSpPr>
        <p:grpSpPr>
          <a:xfrm>
            <a:off x="4384788" y="1420254"/>
            <a:ext cx="564035" cy="850399"/>
            <a:chOff x="6640651" y="762275"/>
            <a:chExt cx="1698900" cy="2559900"/>
          </a:xfrm>
        </p:grpSpPr>
        <p:sp>
          <p:nvSpPr>
            <p:cNvPr id="911" name="Google Shape;911;p132"/>
            <p:cNvSpPr/>
            <p:nvPr/>
          </p:nvSpPr>
          <p:spPr>
            <a:xfrm>
              <a:off x="6640651" y="762275"/>
              <a:ext cx="1698900" cy="25599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912" name="Google Shape;912;p132"/>
            <p:cNvPicPr preferRelativeResize="0"/>
            <p:nvPr/>
          </p:nvPicPr>
          <p:blipFill>
            <a:blip r:embed="rId4">
              <a:alphaModFix/>
            </a:blip>
            <a:stretch>
              <a:fillRect/>
            </a:stretch>
          </p:blipFill>
          <p:spPr>
            <a:xfrm>
              <a:off x="6699082" y="881575"/>
              <a:ext cx="1582046" cy="2321348"/>
            </a:xfrm>
            <a:prstGeom prst="rect">
              <a:avLst/>
            </a:prstGeom>
            <a:noFill/>
            <a:ln>
              <a:noFill/>
            </a:ln>
          </p:spPr>
        </p:pic>
      </p:grpSp>
      <p:pic>
        <p:nvPicPr>
          <p:cNvPr id="913" name="Google Shape;913;p132"/>
          <p:cNvPicPr preferRelativeResize="0"/>
          <p:nvPr/>
        </p:nvPicPr>
        <p:blipFill rotWithShape="1">
          <a:blip r:embed="rId5">
            <a:alphaModFix/>
          </a:blip>
          <a:srcRect b="0" l="69" r="69" t="0"/>
          <a:stretch/>
        </p:blipFill>
        <p:spPr>
          <a:xfrm>
            <a:off x="7478225" y="1455497"/>
            <a:ext cx="726813" cy="825868"/>
          </a:xfrm>
          <a:prstGeom prst="rect">
            <a:avLst/>
          </a:prstGeom>
          <a:noFill/>
          <a:ln>
            <a:noFill/>
          </a:ln>
        </p:spPr>
      </p:pic>
      <p:pic>
        <p:nvPicPr>
          <p:cNvPr id="914" name="Google Shape;914;p132"/>
          <p:cNvPicPr preferRelativeResize="0"/>
          <p:nvPr/>
        </p:nvPicPr>
        <p:blipFill>
          <a:blip r:embed="rId6">
            <a:alphaModFix/>
          </a:blip>
          <a:stretch>
            <a:fillRect/>
          </a:stretch>
        </p:blipFill>
        <p:spPr>
          <a:xfrm>
            <a:off x="7421033" y="2788508"/>
            <a:ext cx="841208" cy="696681"/>
          </a:xfrm>
          <a:prstGeom prst="rect">
            <a:avLst/>
          </a:prstGeom>
          <a:noFill/>
          <a:ln>
            <a:noFill/>
          </a:ln>
        </p:spPr>
      </p:pic>
      <p:pic>
        <p:nvPicPr>
          <p:cNvPr id="915" name="Google Shape;915;p132"/>
          <p:cNvPicPr preferRelativeResize="0"/>
          <p:nvPr/>
        </p:nvPicPr>
        <p:blipFill>
          <a:blip r:embed="rId7">
            <a:alphaModFix/>
          </a:blip>
          <a:stretch>
            <a:fillRect/>
          </a:stretch>
        </p:blipFill>
        <p:spPr>
          <a:xfrm>
            <a:off x="6504727" y="2732669"/>
            <a:ext cx="696707" cy="808347"/>
          </a:xfrm>
          <a:prstGeom prst="rect">
            <a:avLst/>
          </a:prstGeom>
          <a:noFill/>
          <a:ln>
            <a:noFill/>
          </a:ln>
        </p:spPr>
      </p:pic>
      <p:pic>
        <p:nvPicPr>
          <p:cNvPr id="916" name="Google Shape;916;p132"/>
          <p:cNvPicPr preferRelativeResize="0"/>
          <p:nvPr/>
        </p:nvPicPr>
        <p:blipFill>
          <a:blip r:embed="rId8">
            <a:alphaModFix/>
          </a:blip>
          <a:stretch>
            <a:fillRect/>
          </a:stretch>
        </p:blipFill>
        <p:spPr>
          <a:xfrm>
            <a:off x="5544185" y="1420250"/>
            <a:ext cx="484758" cy="829312"/>
          </a:xfrm>
          <a:prstGeom prst="rect">
            <a:avLst/>
          </a:prstGeom>
          <a:noFill/>
          <a:ln>
            <a:noFill/>
          </a:ln>
        </p:spPr>
      </p:pic>
      <p:pic>
        <p:nvPicPr>
          <p:cNvPr id="917" name="Google Shape;917;p132"/>
          <p:cNvPicPr preferRelativeResize="0"/>
          <p:nvPr/>
        </p:nvPicPr>
        <p:blipFill>
          <a:blip r:embed="rId9">
            <a:alphaModFix/>
          </a:blip>
          <a:stretch>
            <a:fillRect/>
          </a:stretch>
        </p:blipFill>
        <p:spPr>
          <a:xfrm>
            <a:off x="6610721" y="1455505"/>
            <a:ext cx="484754" cy="825859"/>
          </a:xfrm>
          <a:prstGeom prst="rect">
            <a:avLst/>
          </a:prstGeom>
          <a:noFill/>
          <a:ln>
            <a:noFill/>
          </a:ln>
        </p:spPr>
      </p:pic>
      <p:pic>
        <p:nvPicPr>
          <p:cNvPr id="918" name="Google Shape;918;p132"/>
          <p:cNvPicPr preferRelativeResize="0"/>
          <p:nvPr/>
        </p:nvPicPr>
        <p:blipFill rotWithShape="1">
          <a:blip r:embed="rId10">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Awards &amp; Accolades (Midnight)">
  <p:cSld name="CUSTOM_69">
    <p:bg>
      <p:bgPr>
        <a:solidFill>
          <a:schemeClr val="dk2"/>
        </a:solidFill>
      </p:bgPr>
    </p:bg>
    <p:spTree>
      <p:nvGrpSpPr>
        <p:cNvPr id="919" name="Shape 919"/>
        <p:cNvGrpSpPr/>
        <p:nvPr/>
      </p:nvGrpSpPr>
      <p:grpSpPr>
        <a:xfrm>
          <a:off x="0" y="0"/>
          <a:ext cx="0" cy="0"/>
          <a:chOff x="0" y="0"/>
          <a:chExt cx="0" cy="0"/>
        </a:xfrm>
      </p:grpSpPr>
      <p:sp>
        <p:nvSpPr>
          <p:cNvPr id="920" name="Google Shape;920;p133"/>
          <p:cNvSpPr/>
          <p:nvPr/>
        </p:nvSpPr>
        <p:spPr>
          <a:xfrm>
            <a:off x="8150" y="3496100"/>
            <a:ext cx="9144000" cy="16476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921" name="Google Shape;921;p133"/>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22" name="Google Shape;922;p133"/>
          <p:cNvSpPr txBox="1"/>
          <p:nvPr/>
        </p:nvSpPr>
        <p:spPr>
          <a:xfrm>
            <a:off x="897325" y="814075"/>
            <a:ext cx="7332300" cy="235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100">
                <a:solidFill>
                  <a:schemeClr val="lt1"/>
                </a:solidFill>
                <a:latin typeface="Roboto Serif"/>
                <a:ea typeface="Roboto Serif"/>
                <a:cs typeface="Roboto Serif"/>
                <a:sym typeface="Roboto Serif"/>
              </a:rPr>
              <a:t>Exceptional people </a:t>
            </a:r>
            <a:endParaRPr sz="4100">
              <a:solidFill>
                <a:schemeClr val="lt1"/>
              </a:solidFill>
              <a:latin typeface="Roboto Serif"/>
              <a:ea typeface="Roboto Serif"/>
              <a:cs typeface="Roboto Serif"/>
              <a:sym typeface="Roboto Serif"/>
            </a:endParaRPr>
          </a:p>
          <a:p>
            <a:pPr indent="0" lvl="0" marL="0" rtl="0" algn="l">
              <a:spcBef>
                <a:spcPts val="0"/>
              </a:spcBef>
              <a:spcAft>
                <a:spcPts val="0"/>
              </a:spcAft>
              <a:buNone/>
            </a:pPr>
            <a:r>
              <a:rPr lang="en" sz="4100">
                <a:solidFill>
                  <a:schemeClr val="lt1"/>
                </a:solidFill>
                <a:latin typeface="Roboto Serif"/>
                <a:ea typeface="Roboto Serif"/>
                <a:cs typeface="Roboto Serif"/>
                <a:sym typeface="Roboto Serif"/>
              </a:rPr>
              <a:t>building </a:t>
            </a:r>
            <a:r>
              <a:rPr i="1" lang="en" sz="4100">
                <a:solidFill>
                  <a:schemeClr val="lt1"/>
                </a:solidFill>
                <a:latin typeface="Roboto Serif"/>
                <a:ea typeface="Roboto Serif"/>
                <a:cs typeface="Roboto Serif"/>
                <a:sym typeface="Roboto Serif"/>
              </a:rPr>
              <a:t>exceptional </a:t>
            </a:r>
            <a:endParaRPr i="1" sz="4100">
              <a:solidFill>
                <a:schemeClr val="lt1"/>
              </a:solidFill>
              <a:latin typeface="Roboto Serif"/>
              <a:ea typeface="Roboto Serif"/>
              <a:cs typeface="Roboto Serif"/>
              <a:sym typeface="Roboto Serif"/>
            </a:endParaRPr>
          </a:p>
          <a:p>
            <a:pPr indent="0" lvl="0" marL="0" rtl="0" algn="l">
              <a:spcBef>
                <a:spcPts val="0"/>
              </a:spcBef>
              <a:spcAft>
                <a:spcPts val="0"/>
              </a:spcAft>
              <a:buNone/>
            </a:pPr>
            <a:r>
              <a:rPr i="1" lang="en" sz="4100">
                <a:solidFill>
                  <a:schemeClr val="lt1"/>
                </a:solidFill>
                <a:latin typeface="Roboto Serif"/>
                <a:ea typeface="Roboto Serif"/>
                <a:cs typeface="Roboto Serif"/>
                <a:sym typeface="Roboto Serif"/>
              </a:rPr>
              <a:t>products</a:t>
            </a:r>
            <a:endParaRPr sz="4100">
              <a:solidFill>
                <a:schemeClr val="lt1"/>
              </a:solidFill>
              <a:latin typeface="Roboto Serif"/>
              <a:ea typeface="Roboto Serif"/>
              <a:cs typeface="Roboto Serif"/>
              <a:sym typeface="Roboto Serif"/>
            </a:endParaRPr>
          </a:p>
        </p:txBody>
      </p:sp>
      <p:pic>
        <p:nvPicPr>
          <p:cNvPr id="923" name="Google Shape;923;p133"/>
          <p:cNvPicPr preferRelativeResize="0"/>
          <p:nvPr/>
        </p:nvPicPr>
        <p:blipFill>
          <a:blip r:embed="rId2">
            <a:alphaModFix/>
          </a:blip>
          <a:stretch>
            <a:fillRect/>
          </a:stretch>
        </p:blipFill>
        <p:spPr>
          <a:xfrm>
            <a:off x="6788675" y="3931338"/>
            <a:ext cx="640696" cy="640672"/>
          </a:xfrm>
          <a:prstGeom prst="rect">
            <a:avLst/>
          </a:prstGeom>
          <a:noFill/>
          <a:ln>
            <a:noFill/>
          </a:ln>
        </p:spPr>
      </p:pic>
      <p:grpSp>
        <p:nvGrpSpPr>
          <p:cNvPr id="924" name="Google Shape;924;p133"/>
          <p:cNvGrpSpPr/>
          <p:nvPr/>
        </p:nvGrpSpPr>
        <p:grpSpPr>
          <a:xfrm>
            <a:off x="913998" y="3789960"/>
            <a:ext cx="518674" cy="782049"/>
            <a:chOff x="6640651" y="762275"/>
            <a:chExt cx="1698900" cy="2559900"/>
          </a:xfrm>
        </p:grpSpPr>
        <p:sp>
          <p:nvSpPr>
            <p:cNvPr id="925" name="Google Shape;925;p133"/>
            <p:cNvSpPr/>
            <p:nvPr/>
          </p:nvSpPr>
          <p:spPr>
            <a:xfrm>
              <a:off x="6640651" y="762275"/>
              <a:ext cx="1698900" cy="25599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926" name="Google Shape;926;p133"/>
            <p:cNvPicPr preferRelativeResize="0"/>
            <p:nvPr/>
          </p:nvPicPr>
          <p:blipFill>
            <a:blip r:embed="rId3">
              <a:alphaModFix/>
            </a:blip>
            <a:stretch>
              <a:fillRect/>
            </a:stretch>
          </p:blipFill>
          <p:spPr>
            <a:xfrm>
              <a:off x="6699082" y="881575"/>
              <a:ext cx="1582046" cy="2321348"/>
            </a:xfrm>
            <a:prstGeom prst="rect">
              <a:avLst/>
            </a:prstGeom>
            <a:noFill/>
            <a:ln>
              <a:noFill/>
            </a:ln>
          </p:spPr>
        </p:pic>
      </p:grpSp>
      <p:pic>
        <p:nvPicPr>
          <p:cNvPr id="927" name="Google Shape;927;p133"/>
          <p:cNvPicPr preferRelativeResize="0"/>
          <p:nvPr/>
        </p:nvPicPr>
        <p:blipFill rotWithShape="1">
          <a:blip r:embed="rId4">
            <a:alphaModFix/>
          </a:blip>
          <a:srcRect b="0" l="69" r="69" t="0"/>
          <a:stretch/>
        </p:blipFill>
        <p:spPr>
          <a:xfrm>
            <a:off x="3515148" y="3812562"/>
            <a:ext cx="668359" cy="759448"/>
          </a:xfrm>
          <a:prstGeom prst="rect">
            <a:avLst/>
          </a:prstGeom>
          <a:noFill/>
          <a:ln>
            <a:noFill/>
          </a:ln>
        </p:spPr>
      </p:pic>
      <p:pic>
        <p:nvPicPr>
          <p:cNvPr id="928" name="Google Shape;928;p133"/>
          <p:cNvPicPr preferRelativeResize="0"/>
          <p:nvPr/>
        </p:nvPicPr>
        <p:blipFill>
          <a:blip r:embed="rId5">
            <a:alphaModFix/>
          </a:blip>
          <a:stretch>
            <a:fillRect/>
          </a:stretch>
        </p:blipFill>
        <p:spPr>
          <a:xfrm>
            <a:off x="5618141" y="3931359"/>
            <a:ext cx="773555" cy="640651"/>
          </a:xfrm>
          <a:prstGeom prst="rect">
            <a:avLst/>
          </a:prstGeom>
          <a:noFill/>
          <a:ln>
            <a:noFill/>
          </a:ln>
        </p:spPr>
      </p:pic>
      <p:pic>
        <p:nvPicPr>
          <p:cNvPr id="929" name="Google Shape;929;p133"/>
          <p:cNvPicPr preferRelativeResize="0"/>
          <p:nvPr/>
        </p:nvPicPr>
        <p:blipFill>
          <a:blip r:embed="rId6">
            <a:alphaModFix/>
          </a:blip>
          <a:stretch>
            <a:fillRect/>
          </a:stretch>
        </p:blipFill>
        <p:spPr>
          <a:xfrm>
            <a:off x="4580487" y="3828674"/>
            <a:ext cx="640675" cy="743336"/>
          </a:xfrm>
          <a:prstGeom prst="rect">
            <a:avLst/>
          </a:prstGeom>
          <a:noFill/>
          <a:ln>
            <a:noFill/>
          </a:ln>
        </p:spPr>
      </p:pic>
      <p:pic>
        <p:nvPicPr>
          <p:cNvPr id="930" name="Google Shape;930;p133"/>
          <p:cNvPicPr preferRelativeResize="0"/>
          <p:nvPr/>
        </p:nvPicPr>
        <p:blipFill>
          <a:blip r:embed="rId7">
            <a:alphaModFix/>
          </a:blip>
          <a:stretch>
            <a:fillRect/>
          </a:stretch>
        </p:blipFill>
        <p:spPr>
          <a:xfrm>
            <a:off x="1829651" y="3809396"/>
            <a:ext cx="445772" cy="762614"/>
          </a:xfrm>
          <a:prstGeom prst="rect">
            <a:avLst/>
          </a:prstGeom>
          <a:noFill/>
          <a:ln>
            <a:noFill/>
          </a:ln>
        </p:spPr>
      </p:pic>
      <p:pic>
        <p:nvPicPr>
          <p:cNvPr id="931" name="Google Shape;931;p133"/>
          <p:cNvPicPr preferRelativeResize="0"/>
          <p:nvPr/>
        </p:nvPicPr>
        <p:blipFill>
          <a:blip r:embed="rId8">
            <a:alphaModFix/>
          </a:blip>
          <a:stretch>
            <a:fillRect/>
          </a:stretch>
        </p:blipFill>
        <p:spPr>
          <a:xfrm>
            <a:off x="2672401" y="3812570"/>
            <a:ext cx="445768" cy="759440"/>
          </a:xfrm>
          <a:prstGeom prst="rect">
            <a:avLst/>
          </a:prstGeom>
          <a:noFill/>
          <a:ln>
            <a:noFill/>
          </a:ln>
        </p:spPr>
      </p:pic>
      <p:pic>
        <p:nvPicPr>
          <p:cNvPr id="932" name="Google Shape;932;p133"/>
          <p:cNvPicPr preferRelativeResize="0"/>
          <p:nvPr/>
        </p:nvPicPr>
        <p:blipFill>
          <a:blip r:embed="rId9">
            <a:alphaModFix/>
          </a:blip>
          <a:stretch>
            <a:fillRect/>
          </a:stretch>
        </p:blipFill>
        <p:spPr>
          <a:xfrm>
            <a:off x="7783449" y="3809283"/>
            <a:ext cx="445775" cy="762726"/>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About Sprout, Our Customers">
  <p:cSld name="CUSTOM_70">
    <p:bg>
      <p:bgPr>
        <a:solidFill>
          <a:schemeClr val="dk2"/>
        </a:solidFill>
      </p:bgPr>
    </p:bg>
    <p:spTree>
      <p:nvGrpSpPr>
        <p:cNvPr id="933" name="Shape 933"/>
        <p:cNvGrpSpPr/>
        <p:nvPr/>
      </p:nvGrpSpPr>
      <p:grpSpPr>
        <a:xfrm>
          <a:off x="0" y="0"/>
          <a:ext cx="0" cy="0"/>
          <a:chOff x="0" y="0"/>
          <a:chExt cx="0" cy="0"/>
        </a:xfrm>
      </p:grpSpPr>
      <p:pic>
        <p:nvPicPr>
          <p:cNvPr id="934" name="Google Shape;934;p134"/>
          <p:cNvPicPr preferRelativeResize="0"/>
          <p:nvPr/>
        </p:nvPicPr>
        <p:blipFill>
          <a:blip r:embed="rId2">
            <a:alphaModFix/>
          </a:blip>
          <a:stretch>
            <a:fillRect/>
          </a:stretch>
        </p:blipFill>
        <p:spPr>
          <a:xfrm>
            <a:off x="3311025" y="1255046"/>
            <a:ext cx="5404052" cy="2633418"/>
          </a:xfrm>
          <a:prstGeom prst="rect">
            <a:avLst/>
          </a:prstGeom>
          <a:noFill/>
          <a:ln>
            <a:noFill/>
          </a:ln>
        </p:spPr>
      </p:pic>
      <p:sp>
        <p:nvSpPr>
          <p:cNvPr id="935" name="Google Shape;935;p134"/>
          <p:cNvSpPr txBox="1"/>
          <p:nvPr/>
        </p:nvSpPr>
        <p:spPr>
          <a:xfrm>
            <a:off x="808725" y="1049012"/>
            <a:ext cx="2502300" cy="21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30,000 + customers </a:t>
            </a:r>
            <a:br>
              <a:rPr lang="en" sz="3200">
                <a:solidFill>
                  <a:schemeClr val="lt1"/>
                </a:solidFill>
                <a:latin typeface="Roboto Serif"/>
                <a:ea typeface="Roboto Serif"/>
                <a:cs typeface="Roboto Serif"/>
                <a:sym typeface="Roboto Serif"/>
              </a:rPr>
            </a:br>
            <a:r>
              <a:rPr lang="en" sz="3200">
                <a:solidFill>
                  <a:schemeClr val="lt1"/>
                </a:solidFill>
                <a:latin typeface="Roboto Serif"/>
                <a:ea typeface="Roboto Serif"/>
                <a:cs typeface="Roboto Serif"/>
                <a:sym typeface="Roboto Serif"/>
              </a:rPr>
              <a:t>and growing</a:t>
            </a:r>
            <a:endParaRPr sz="3200">
              <a:solidFill>
                <a:schemeClr val="lt1"/>
              </a:solidFill>
              <a:latin typeface="Roboto Serif"/>
              <a:ea typeface="Roboto Serif"/>
              <a:cs typeface="Roboto Serif"/>
              <a:sym typeface="Roboto Serif"/>
            </a:endParaRPr>
          </a:p>
        </p:txBody>
      </p:sp>
      <p:sp>
        <p:nvSpPr>
          <p:cNvPr id="936" name="Google Shape;936;p134"/>
          <p:cNvSpPr txBox="1"/>
          <p:nvPr/>
        </p:nvSpPr>
        <p:spPr>
          <a:xfrm>
            <a:off x="808725" y="3290788"/>
            <a:ext cx="2502300" cy="8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Proxima Nova"/>
                <a:ea typeface="Proxima Nova"/>
                <a:cs typeface="Proxima Nova"/>
                <a:sym typeface="Proxima Nova"/>
              </a:rPr>
              <a:t>Sprout Social has become mission-critical for more than 30,000 customers globally.</a:t>
            </a:r>
            <a:endParaRPr>
              <a:solidFill>
                <a:schemeClr val="lt1"/>
              </a:solidFill>
              <a:latin typeface="Proxima Nova"/>
              <a:ea typeface="Proxima Nova"/>
              <a:cs typeface="Proxima Nova"/>
              <a:sym typeface="Proxima Nova"/>
            </a:endParaRPr>
          </a:p>
        </p:txBody>
      </p:sp>
      <p:pic>
        <p:nvPicPr>
          <p:cNvPr id="937" name="Google Shape;937;p134"/>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Slide with Bullets (White)">
  <p:cSld name="CUSTOM_21_1_1">
    <p:bg>
      <p:bgPr>
        <a:solidFill>
          <a:schemeClr val="lt1"/>
        </a:solidFill>
      </p:bgPr>
    </p:bg>
    <p:spTree>
      <p:nvGrpSpPr>
        <p:cNvPr id="938" name="Shape 938"/>
        <p:cNvGrpSpPr/>
        <p:nvPr/>
      </p:nvGrpSpPr>
      <p:grpSpPr>
        <a:xfrm>
          <a:off x="0" y="0"/>
          <a:ext cx="0" cy="0"/>
          <a:chOff x="0" y="0"/>
          <a:chExt cx="0" cy="0"/>
        </a:xfrm>
      </p:grpSpPr>
      <p:sp>
        <p:nvSpPr>
          <p:cNvPr descr="preencoded.png" id="939" name="Google Shape;939;p135"/>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0" name="Google Shape;940;p135"/>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
        <p:nvSpPr>
          <p:cNvPr id="941" name="Google Shape;941;p135"/>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SzPts val="1300"/>
              <a:buNone/>
              <a:defRPr sz="1300"/>
            </a:lvl1pPr>
            <a:lvl2pPr lvl="1">
              <a:spcBef>
                <a:spcPts val="1600"/>
              </a:spcBef>
              <a:spcAft>
                <a:spcPts val="0"/>
              </a:spcAft>
              <a:buSzPts val="1300"/>
              <a:buNone/>
              <a:defRPr sz="1300"/>
            </a:lvl2pPr>
            <a:lvl3pPr lvl="2">
              <a:spcBef>
                <a:spcPts val="1600"/>
              </a:spcBef>
              <a:spcAft>
                <a:spcPts val="0"/>
              </a:spcAft>
              <a:buSzPts val="1300"/>
              <a:buNone/>
              <a:defRPr sz="1300"/>
            </a:lvl3pPr>
            <a:lvl4pPr lvl="3">
              <a:spcBef>
                <a:spcPts val="1600"/>
              </a:spcBef>
              <a:spcAft>
                <a:spcPts val="0"/>
              </a:spcAft>
              <a:buSzPts val="1300"/>
              <a:buNone/>
              <a:defRPr sz="1300"/>
            </a:lvl4pPr>
            <a:lvl5pPr lvl="4">
              <a:spcBef>
                <a:spcPts val="1600"/>
              </a:spcBef>
              <a:spcAft>
                <a:spcPts val="0"/>
              </a:spcAft>
              <a:buSzPts val="1300"/>
              <a:buNone/>
              <a:defRPr sz="1300"/>
            </a:lvl5pPr>
            <a:lvl6pPr lvl="5">
              <a:spcBef>
                <a:spcPts val="1600"/>
              </a:spcBef>
              <a:spcAft>
                <a:spcPts val="0"/>
              </a:spcAft>
              <a:buSzPts val="1300"/>
              <a:buNone/>
              <a:defRPr sz="1300"/>
            </a:lvl6pPr>
            <a:lvl7pPr lvl="6">
              <a:spcBef>
                <a:spcPts val="1600"/>
              </a:spcBef>
              <a:spcAft>
                <a:spcPts val="0"/>
              </a:spcAft>
              <a:buSzPts val="1300"/>
              <a:buNone/>
              <a:defRPr sz="1300"/>
            </a:lvl7pPr>
            <a:lvl8pPr lvl="7">
              <a:spcBef>
                <a:spcPts val="1600"/>
              </a:spcBef>
              <a:spcAft>
                <a:spcPts val="0"/>
              </a:spcAft>
              <a:buSzPts val="1300"/>
              <a:buNone/>
              <a:defRPr sz="1300"/>
            </a:lvl8pPr>
            <a:lvl9pPr lvl="8">
              <a:spcBef>
                <a:spcPts val="1600"/>
              </a:spcBef>
              <a:spcAft>
                <a:spcPts val="1600"/>
              </a:spcAft>
              <a:buSzPts val="1300"/>
              <a:buNone/>
              <a:defRPr sz="1300"/>
            </a:lvl9pPr>
          </a:lstStyle>
          <a:p/>
        </p:txBody>
      </p:sp>
      <p:pic>
        <p:nvPicPr>
          <p:cNvPr id="942" name="Google Shape;942;p13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wo Card Layout w Title (Jade)">
  <p:cSld name="CUSTOM_10_1">
    <p:bg>
      <p:bgPr>
        <a:solidFill>
          <a:srgbClr val="083F3F"/>
        </a:solidFill>
      </p:bgPr>
    </p:bg>
    <p:spTree>
      <p:nvGrpSpPr>
        <p:cNvPr id="943" name="Shape 943"/>
        <p:cNvGrpSpPr/>
        <p:nvPr/>
      </p:nvGrpSpPr>
      <p:grpSpPr>
        <a:xfrm>
          <a:off x="0" y="0"/>
          <a:ext cx="0" cy="0"/>
          <a:chOff x="0" y="0"/>
          <a:chExt cx="0" cy="0"/>
        </a:xfrm>
      </p:grpSpPr>
      <p:sp>
        <p:nvSpPr>
          <p:cNvPr descr="preencoded.png" id="944" name="Google Shape;944;p136"/>
          <p:cNvSpPr/>
          <p:nvPr/>
        </p:nvSpPr>
        <p:spPr>
          <a:xfrm>
            <a:off x="914400" y="1608475"/>
            <a:ext cx="3544500" cy="26205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45" name="Google Shape;945;p136"/>
          <p:cNvSpPr/>
          <p:nvPr/>
        </p:nvSpPr>
        <p:spPr>
          <a:xfrm>
            <a:off x="4685100" y="1608475"/>
            <a:ext cx="3544500" cy="26205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6" name="Google Shape;946;p136"/>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947" name="Google Shape;947;p136"/>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948" name="Google Shape;948;p136"/>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949" name="Google Shape;949;p136"/>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950" name="Google Shape;950;p136"/>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pic>
        <p:nvPicPr>
          <p:cNvPr id="951" name="Google Shape;951;p13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wo Card Layout w Title (Midnight)">
  <p:cSld name="CUSTOM_10_1_1">
    <p:bg>
      <p:bgPr>
        <a:solidFill>
          <a:schemeClr val="dk2"/>
        </a:solidFill>
      </p:bgPr>
    </p:bg>
    <p:spTree>
      <p:nvGrpSpPr>
        <p:cNvPr id="952" name="Shape 952"/>
        <p:cNvGrpSpPr/>
        <p:nvPr/>
      </p:nvGrpSpPr>
      <p:grpSpPr>
        <a:xfrm>
          <a:off x="0" y="0"/>
          <a:ext cx="0" cy="0"/>
          <a:chOff x="0" y="0"/>
          <a:chExt cx="0" cy="0"/>
        </a:xfrm>
      </p:grpSpPr>
      <p:sp>
        <p:nvSpPr>
          <p:cNvPr descr="preencoded.png" id="953" name="Google Shape;953;p137"/>
          <p:cNvSpPr/>
          <p:nvPr/>
        </p:nvSpPr>
        <p:spPr>
          <a:xfrm>
            <a:off x="9144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54" name="Google Shape;954;p137"/>
          <p:cNvSpPr/>
          <p:nvPr/>
        </p:nvSpPr>
        <p:spPr>
          <a:xfrm>
            <a:off x="46851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55" name="Google Shape;955;p137"/>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956" name="Google Shape;956;p137"/>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957" name="Google Shape;957;p137"/>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958" name="Google Shape;958;p137"/>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959" name="Google Shape;959;p137"/>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pic>
        <p:nvPicPr>
          <p:cNvPr id="960" name="Google Shape;960;p13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hree Card Layout w Title (Mint)">
  <p:cSld name="CUSTOM_22_1">
    <p:bg>
      <p:bgPr>
        <a:solidFill>
          <a:srgbClr val="EBF9EB"/>
        </a:solidFill>
      </p:bgPr>
    </p:bg>
    <p:spTree>
      <p:nvGrpSpPr>
        <p:cNvPr id="961" name="Shape 961"/>
        <p:cNvGrpSpPr/>
        <p:nvPr/>
      </p:nvGrpSpPr>
      <p:grpSpPr>
        <a:xfrm>
          <a:off x="0" y="0"/>
          <a:ext cx="0" cy="0"/>
          <a:chOff x="0" y="0"/>
          <a:chExt cx="0" cy="0"/>
        </a:xfrm>
      </p:grpSpPr>
      <p:sp>
        <p:nvSpPr>
          <p:cNvPr descr="preencoded.png" id="962" name="Google Shape;962;p138"/>
          <p:cNvSpPr/>
          <p:nvPr/>
        </p:nvSpPr>
        <p:spPr>
          <a:xfrm>
            <a:off x="914400"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63" name="Google Shape;963;p138"/>
          <p:cNvSpPr/>
          <p:nvPr/>
        </p:nvSpPr>
        <p:spPr>
          <a:xfrm>
            <a:off x="3425857"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64" name="Google Shape;964;p138"/>
          <p:cNvSpPr/>
          <p:nvPr/>
        </p:nvSpPr>
        <p:spPr>
          <a:xfrm>
            <a:off x="5937326"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65" name="Google Shape;965;p138"/>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966" name="Google Shape;966;p13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967" name="Google Shape;967;p138"/>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968" name="Google Shape;968;p138"/>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69" name="Google Shape;969;p138"/>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970" name="Google Shape;970;p138"/>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71" name="Google Shape;971;p138"/>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972" name="Google Shape;972;p138"/>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hree Card Layout w Title (Sky)">
  <p:cSld name="CUSTOM_22_1_2">
    <p:bg>
      <p:bgPr>
        <a:solidFill>
          <a:srgbClr val="C7DBF9"/>
        </a:solidFill>
      </p:bgPr>
    </p:bg>
    <p:spTree>
      <p:nvGrpSpPr>
        <p:cNvPr id="973" name="Shape 973"/>
        <p:cNvGrpSpPr/>
        <p:nvPr/>
      </p:nvGrpSpPr>
      <p:grpSpPr>
        <a:xfrm>
          <a:off x="0" y="0"/>
          <a:ext cx="0" cy="0"/>
          <a:chOff x="0" y="0"/>
          <a:chExt cx="0" cy="0"/>
        </a:xfrm>
      </p:grpSpPr>
      <p:sp>
        <p:nvSpPr>
          <p:cNvPr descr="preencoded.png" id="974" name="Google Shape;974;p139"/>
          <p:cNvSpPr/>
          <p:nvPr/>
        </p:nvSpPr>
        <p:spPr>
          <a:xfrm>
            <a:off x="914400"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75" name="Google Shape;975;p139"/>
          <p:cNvSpPr/>
          <p:nvPr/>
        </p:nvSpPr>
        <p:spPr>
          <a:xfrm>
            <a:off x="3425857"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76" name="Google Shape;976;p139"/>
          <p:cNvSpPr/>
          <p:nvPr/>
        </p:nvSpPr>
        <p:spPr>
          <a:xfrm>
            <a:off x="5937326"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7" name="Google Shape;977;p139"/>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978" name="Google Shape;978;p13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979" name="Google Shape;979;p139"/>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980" name="Google Shape;980;p139"/>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81" name="Google Shape;981;p139"/>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982" name="Google Shape;982;p139"/>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83" name="Google Shape;983;p139"/>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984" name="Google Shape;984;p139"/>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Four Card Layout w Title (White)">
  <p:cSld name="CUSTOM_22_1_1_1_1_1">
    <p:bg>
      <p:bgPr>
        <a:solidFill>
          <a:schemeClr val="lt1"/>
        </a:solidFill>
      </p:bgPr>
    </p:bg>
    <p:spTree>
      <p:nvGrpSpPr>
        <p:cNvPr id="985" name="Shape 985"/>
        <p:cNvGrpSpPr/>
        <p:nvPr/>
      </p:nvGrpSpPr>
      <p:grpSpPr>
        <a:xfrm>
          <a:off x="0" y="0"/>
          <a:ext cx="0" cy="0"/>
          <a:chOff x="0" y="0"/>
          <a:chExt cx="0" cy="0"/>
        </a:xfrm>
      </p:grpSpPr>
      <p:sp>
        <p:nvSpPr>
          <p:cNvPr descr="preencoded.png" id="986" name="Google Shape;986;p140"/>
          <p:cNvSpPr/>
          <p:nvPr/>
        </p:nvSpPr>
        <p:spPr>
          <a:xfrm>
            <a:off x="2800978"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87" name="Google Shape;987;p140"/>
          <p:cNvSpPr/>
          <p:nvPr/>
        </p:nvSpPr>
        <p:spPr>
          <a:xfrm>
            <a:off x="914400"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88" name="Google Shape;988;p140"/>
          <p:cNvSpPr/>
          <p:nvPr/>
        </p:nvSpPr>
        <p:spPr>
          <a:xfrm>
            <a:off x="4684152"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989" name="Google Shape;989;p140"/>
          <p:cNvSpPr/>
          <p:nvPr/>
        </p:nvSpPr>
        <p:spPr>
          <a:xfrm>
            <a:off x="6567313"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90" name="Google Shape;990;p140"/>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sp>
        <p:nvSpPr>
          <p:cNvPr id="991" name="Google Shape;991;p140"/>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992" name="Google Shape;992;p140"/>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93" name="Google Shape;993;p140"/>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994" name="Google Shape;994;p140"/>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95" name="Google Shape;995;p140"/>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996" name="Google Shape;996;p140"/>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997" name="Google Shape;997;p140"/>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998" name="Google Shape;998;p140"/>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pic>
        <p:nvPicPr>
          <p:cNvPr id="999" name="Google Shape;999;p14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Four Card Layout w Title (Midnight)">
  <p:cSld name="CUSTOM_22_1_1_1_1_1_1">
    <p:bg>
      <p:bgPr>
        <a:solidFill>
          <a:schemeClr val="dk2"/>
        </a:solidFill>
      </p:bgPr>
    </p:bg>
    <p:spTree>
      <p:nvGrpSpPr>
        <p:cNvPr id="1000" name="Shape 1000"/>
        <p:cNvGrpSpPr/>
        <p:nvPr/>
      </p:nvGrpSpPr>
      <p:grpSpPr>
        <a:xfrm>
          <a:off x="0" y="0"/>
          <a:ext cx="0" cy="0"/>
          <a:chOff x="0" y="0"/>
          <a:chExt cx="0" cy="0"/>
        </a:xfrm>
      </p:grpSpPr>
      <p:sp>
        <p:nvSpPr>
          <p:cNvPr descr="preencoded.png" id="1001" name="Google Shape;1001;p141"/>
          <p:cNvSpPr/>
          <p:nvPr/>
        </p:nvSpPr>
        <p:spPr>
          <a:xfrm>
            <a:off x="2800978"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002" name="Google Shape;1002;p141"/>
          <p:cNvSpPr/>
          <p:nvPr/>
        </p:nvSpPr>
        <p:spPr>
          <a:xfrm>
            <a:off x="914400"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003" name="Google Shape;1003;p141"/>
          <p:cNvSpPr/>
          <p:nvPr/>
        </p:nvSpPr>
        <p:spPr>
          <a:xfrm>
            <a:off x="4684152"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004" name="Google Shape;1004;p141"/>
          <p:cNvSpPr/>
          <p:nvPr/>
        </p:nvSpPr>
        <p:spPr>
          <a:xfrm>
            <a:off x="6567313"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05" name="Google Shape;1005;p141"/>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sp>
        <p:nvSpPr>
          <p:cNvPr id="1006" name="Google Shape;1006;p141"/>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007" name="Google Shape;1007;p141"/>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008" name="Google Shape;1008;p141"/>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009" name="Google Shape;1009;p141"/>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010" name="Google Shape;1010;p141"/>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011" name="Google Shape;1011;p141"/>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012" name="Google Shape;1012;p141"/>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013" name="Google Shape;1013;p141"/>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pic>
        <p:nvPicPr>
          <p:cNvPr id="1014" name="Google Shape;1014;p14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Quote Slide (Jade)">
  <p:cSld name="CUSTOM_6_1_1">
    <p:bg>
      <p:bgPr>
        <a:solidFill>
          <a:schemeClr val="lt1"/>
        </a:solidFill>
      </p:bgPr>
    </p:bg>
    <p:spTree>
      <p:nvGrpSpPr>
        <p:cNvPr id="95" name="Shape 95"/>
        <p:cNvGrpSpPr/>
        <p:nvPr/>
      </p:nvGrpSpPr>
      <p:grpSpPr>
        <a:xfrm>
          <a:off x="0" y="0"/>
          <a:ext cx="0" cy="0"/>
          <a:chOff x="0" y="0"/>
          <a:chExt cx="0" cy="0"/>
        </a:xfrm>
      </p:grpSpPr>
      <p:sp>
        <p:nvSpPr>
          <p:cNvPr id="96" name="Google Shape;96;p15"/>
          <p:cNvSpPr/>
          <p:nvPr/>
        </p:nvSpPr>
        <p:spPr>
          <a:xfrm>
            <a:off x="0" y="0"/>
            <a:ext cx="9144000" cy="3832500"/>
          </a:xfrm>
          <a:prstGeom prst="rect">
            <a:avLst/>
          </a:prstGeom>
          <a:solidFill>
            <a:srgbClr val="083F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97" name="Google Shape;97;p15"/>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8" name="Google Shape;98;p15"/>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CCF1EA"/>
                </a:solidFill>
                <a:latin typeface="Proxima Nova"/>
                <a:ea typeface="Proxima Nova"/>
                <a:cs typeface="Proxima Nova"/>
                <a:sym typeface="Proxima Nova"/>
              </a:rPr>
              <a:t>”</a:t>
            </a:r>
            <a:endParaRPr b="1" sz="8600">
              <a:solidFill>
                <a:srgbClr val="CCF1EA"/>
              </a:solidFill>
              <a:latin typeface="Proxima Nova"/>
              <a:ea typeface="Proxima Nova"/>
              <a:cs typeface="Proxima Nova"/>
              <a:sym typeface="Proxima Nova"/>
            </a:endParaRPr>
          </a:p>
        </p:txBody>
      </p:sp>
      <p:pic>
        <p:nvPicPr>
          <p:cNvPr id="99" name="Google Shape;99;p1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00" name="Google Shape;100;p15"/>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01" name="Google Shape;101;p15"/>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311150" lvl="1" marL="914400" rtl="0">
              <a:lnSpc>
                <a:spcPct val="100000"/>
              </a:lnSpc>
              <a:spcBef>
                <a:spcPts val="0"/>
              </a:spcBef>
              <a:spcAft>
                <a:spcPts val="0"/>
              </a:spcAft>
              <a:buSzPts val="1300"/>
              <a:buChar char="○"/>
              <a:defRPr sz="1300"/>
            </a:lvl2pPr>
            <a:lvl3pPr indent="-311150" lvl="2" marL="1371600" rtl="0">
              <a:lnSpc>
                <a:spcPct val="100000"/>
              </a:lnSpc>
              <a:spcBef>
                <a:spcPts val="0"/>
              </a:spcBef>
              <a:spcAft>
                <a:spcPts val="0"/>
              </a:spcAft>
              <a:buSzPts val="1300"/>
              <a:buChar char="■"/>
              <a:defRPr sz="1300"/>
            </a:lvl3pPr>
            <a:lvl4pPr indent="-311150" lvl="3" marL="1828800" rtl="0">
              <a:lnSpc>
                <a:spcPct val="100000"/>
              </a:lnSpc>
              <a:spcBef>
                <a:spcPts val="0"/>
              </a:spcBef>
              <a:spcAft>
                <a:spcPts val="0"/>
              </a:spcAft>
              <a:buSzPts val="1300"/>
              <a:buChar char="●"/>
              <a:defRPr sz="1300"/>
            </a:lvl4pPr>
            <a:lvl5pPr indent="-311150" lvl="4" marL="2286000" rtl="0">
              <a:lnSpc>
                <a:spcPct val="100000"/>
              </a:lnSpc>
              <a:spcBef>
                <a:spcPts val="0"/>
              </a:spcBef>
              <a:spcAft>
                <a:spcPts val="0"/>
              </a:spcAft>
              <a:buSzPts val="1300"/>
              <a:buChar char="○"/>
              <a:defRPr sz="1300"/>
            </a:lvl5pPr>
            <a:lvl6pPr indent="-311150" lvl="5" marL="2743200" rtl="0">
              <a:lnSpc>
                <a:spcPct val="100000"/>
              </a:lnSpc>
              <a:spcBef>
                <a:spcPts val="0"/>
              </a:spcBef>
              <a:spcAft>
                <a:spcPts val="0"/>
              </a:spcAft>
              <a:buSzPts val="1300"/>
              <a:buChar char="■"/>
              <a:defRPr sz="1300"/>
            </a:lvl6pPr>
            <a:lvl7pPr indent="-311150" lvl="6" marL="3200400" rtl="0">
              <a:lnSpc>
                <a:spcPct val="100000"/>
              </a:lnSpc>
              <a:spcBef>
                <a:spcPts val="0"/>
              </a:spcBef>
              <a:spcAft>
                <a:spcPts val="0"/>
              </a:spcAft>
              <a:buSzPts val="1300"/>
              <a:buChar char="●"/>
              <a:defRPr sz="1300"/>
            </a:lvl7pPr>
            <a:lvl8pPr indent="-311150" lvl="7" marL="3657600" rtl="0">
              <a:lnSpc>
                <a:spcPct val="100000"/>
              </a:lnSpc>
              <a:spcBef>
                <a:spcPts val="0"/>
              </a:spcBef>
              <a:spcAft>
                <a:spcPts val="0"/>
              </a:spcAft>
              <a:buSzPts val="1300"/>
              <a:buChar char="○"/>
              <a:defRPr sz="1300"/>
            </a:lvl8pPr>
            <a:lvl9pPr indent="-311150" lvl="8" marL="4114800" rtl="0">
              <a:lnSpc>
                <a:spcPct val="100000"/>
              </a:lnSpc>
              <a:spcBef>
                <a:spcPts val="0"/>
              </a:spcBef>
              <a:spcAft>
                <a:spcPts val="0"/>
              </a:spcAft>
              <a:buSzPts val="1300"/>
              <a:buChar char="■"/>
              <a:defRPr sz="1300"/>
            </a:lvl9pPr>
          </a:lstStyle>
          <a:p/>
        </p:txBody>
      </p:sp>
      <p:sp>
        <p:nvSpPr>
          <p:cNvPr id="102" name="Google Shape;102;p15"/>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Six Card Layout (Jade)">
  <p:cSld name="CUSTOM_30_1">
    <p:bg>
      <p:bgPr>
        <a:solidFill>
          <a:srgbClr val="083F3F"/>
        </a:solidFill>
      </p:bgPr>
    </p:bg>
    <p:spTree>
      <p:nvGrpSpPr>
        <p:cNvPr id="1015" name="Shape 1015"/>
        <p:cNvGrpSpPr/>
        <p:nvPr/>
      </p:nvGrpSpPr>
      <p:grpSpPr>
        <a:xfrm>
          <a:off x="0" y="0"/>
          <a:ext cx="0" cy="0"/>
          <a:chOff x="0" y="0"/>
          <a:chExt cx="0" cy="0"/>
        </a:xfrm>
      </p:grpSpPr>
      <p:sp>
        <p:nvSpPr>
          <p:cNvPr descr="preencoded.png" id="1016" name="Google Shape;1016;p142"/>
          <p:cNvSpPr/>
          <p:nvPr/>
        </p:nvSpPr>
        <p:spPr>
          <a:xfrm>
            <a:off x="914400" y="914400"/>
            <a:ext cx="22944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017" name="Google Shape;1017;p142"/>
          <p:cNvSpPr/>
          <p:nvPr/>
        </p:nvSpPr>
        <p:spPr>
          <a:xfrm>
            <a:off x="914400"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018" name="Google Shape;1018;p142"/>
          <p:cNvSpPr/>
          <p:nvPr/>
        </p:nvSpPr>
        <p:spPr>
          <a:xfrm>
            <a:off x="3431775" y="914400"/>
            <a:ext cx="22944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019" name="Google Shape;1019;p142"/>
          <p:cNvSpPr/>
          <p:nvPr/>
        </p:nvSpPr>
        <p:spPr>
          <a:xfrm>
            <a:off x="3431775"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020" name="Google Shape;1020;p142"/>
          <p:cNvSpPr/>
          <p:nvPr/>
        </p:nvSpPr>
        <p:spPr>
          <a:xfrm>
            <a:off x="5935400" y="914400"/>
            <a:ext cx="22920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021" name="Google Shape;1021;p142"/>
          <p:cNvSpPr/>
          <p:nvPr/>
        </p:nvSpPr>
        <p:spPr>
          <a:xfrm>
            <a:off x="5935401"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2" name="Google Shape;1022;p142"/>
          <p:cNvSpPr txBox="1"/>
          <p:nvPr>
            <p:ph idx="1" type="subTitle"/>
          </p:nvPr>
        </p:nvSpPr>
        <p:spPr>
          <a:xfrm>
            <a:off x="1189500" y="11231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3" name="Google Shape;1023;p142"/>
          <p:cNvSpPr txBox="1"/>
          <p:nvPr>
            <p:ph idx="2" type="subTitle"/>
          </p:nvPr>
        </p:nvSpPr>
        <p:spPr>
          <a:xfrm>
            <a:off x="1189500" y="14795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pic>
        <p:nvPicPr>
          <p:cNvPr id="1024" name="Google Shape;1024;p14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025" name="Google Shape;1025;p142"/>
          <p:cNvSpPr txBox="1"/>
          <p:nvPr>
            <p:ph idx="3" type="subTitle"/>
          </p:nvPr>
        </p:nvSpPr>
        <p:spPr>
          <a:xfrm>
            <a:off x="1189500" y="28932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6" name="Google Shape;1026;p142"/>
          <p:cNvSpPr txBox="1"/>
          <p:nvPr>
            <p:ph idx="4" type="subTitle"/>
          </p:nvPr>
        </p:nvSpPr>
        <p:spPr>
          <a:xfrm>
            <a:off x="1189500" y="32496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027" name="Google Shape;1027;p142"/>
          <p:cNvSpPr txBox="1"/>
          <p:nvPr>
            <p:ph idx="5" type="subTitle"/>
          </p:nvPr>
        </p:nvSpPr>
        <p:spPr>
          <a:xfrm>
            <a:off x="3706775" y="11231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8" name="Google Shape;1028;p142"/>
          <p:cNvSpPr txBox="1"/>
          <p:nvPr>
            <p:ph idx="6" type="subTitle"/>
          </p:nvPr>
        </p:nvSpPr>
        <p:spPr>
          <a:xfrm>
            <a:off x="3706775" y="14795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029" name="Google Shape;1029;p142"/>
          <p:cNvSpPr txBox="1"/>
          <p:nvPr>
            <p:ph idx="7" type="subTitle"/>
          </p:nvPr>
        </p:nvSpPr>
        <p:spPr>
          <a:xfrm>
            <a:off x="3706775" y="28932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0" name="Google Shape;1030;p142"/>
          <p:cNvSpPr txBox="1"/>
          <p:nvPr>
            <p:ph idx="8" type="subTitle"/>
          </p:nvPr>
        </p:nvSpPr>
        <p:spPr>
          <a:xfrm>
            <a:off x="3706775" y="32496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031" name="Google Shape;1031;p142"/>
          <p:cNvSpPr txBox="1"/>
          <p:nvPr>
            <p:ph idx="9" type="subTitle"/>
          </p:nvPr>
        </p:nvSpPr>
        <p:spPr>
          <a:xfrm>
            <a:off x="6215150" y="11231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2" name="Google Shape;1032;p142"/>
          <p:cNvSpPr txBox="1"/>
          <p:nvPr>
            <p:ph idx="13" type="subTitle"/>
          </p:nvPr>
        </p:nvSpPr>
        <p:spPr>
          <a:xfrm>
            <a:off x="6215150" y="14795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033" name="Google Shape;1033;p142"/>
          <p:cNvSpPr txBox="1"/>
          <p:nvPr>
            <p:ph idx="14" type="subTitle"/>
          </p:nvPr>
        </p:nvSpPr>
        <p:spPr>
          <a:xfrm>
            <a:off x="6215150" y="28932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4" name="Google Shape;1034;p142"/>
          <p:cNvSpPr txBox="1"/>
          <p:nvPr>
            <p:ph idx="15" type="subTitle"/>
          </p:nvPr>
        </p:nvSpPr>
        <p:spPr>
          <a:xfrm>
            <a:off x="6215150" y="32496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4 items">
  <p:cSld name="CUSTOM_71">
    <p:bg>
      <p:bgPr>
        <a:solidFill>
          <a:srgbClr val="EBF9EB"/>
        </a:solidFill>
      </p:bgPr>
    </p:bg>
    <p:spTree>
      <p:nvGrpSpPr>
        <p:cNvPr id="1035" name="Shape 1035"/>
        <p:cNvGrpSpPr/>
        <p:nvPr/>
      </p:nvGrpSpPr>
      <p:grpSpPr>
        <a:xfrm>
          <a:off x="0" y="0"/>
          <a:ext cx="0" cy="0"/>
          <a:chOff x="0" y="0"/>
          <a:chExt cx="0" cy="0"/>
        </a:xfrm>
      </p:grpSpPr>
      <p:sp>
        <p:nvSpPr>
          <p:cNvPr id="1036" name="Google Shape;1036;p143"/>
          <p:cNvSpPr txBox="1"/>
          <p:nvPr>
            <p:ph idx="1" type="subTitle"/>
          </p:nvPr>
        </p:nvSpPr>
        <p:spPr>
          <a:xfrm>
            <a:off x="3252450" y="27967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37" name="Google Shape;1037;p143"/>
          <p:cNvSpPr txBox="1"/>
          <p:nvPr>
            <p:ph idx="2" type="subTitle"/>
          </p:nvPr>
        </p:nvSpPr>
        <p:spPr>
          <a:xfrm>
            <a:off x="5009500" y="27967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38" name="Google Shape;1038;p143"/>
          <p:cNvSpPr txBox="1"/>
          <p:nvPr>
            <p:ph idx="3" type="subTitle"/>
          </p:nvPr>
        </p:nvSpPr>
        <p:spPr>
          <a:xfrm>
            <a:off x="6766550" y="27967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39" name="Google Shape;1039;p143"/>
          <p:cNvSpPr txBox="1"/>
          <p:nvPr>
            <p:ph idx="4" type="subTitle"/>
          </p:nvPr>
        </p:nvSpPr>
        <p:spPr>
          <a:xfrm>
            <a:off x="1495400" y="28102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40" name="Google Shape;1040;p143"/>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041" name="Google Shape;1041;p143"/>
          <p:cNvCxnSpPr/>
          <p:nvPr/>
        </p:nvCxnSpPr>
        <p:spPr>
          <a:xfrm>
            <a:off x="916175" y="2575763"/>
            <a:ext cx="7321500" cy="0"/>
          </a:xfrm>
          <a:prstGeom prst="straightConnector1">
            <a:avLst/>
          </a:prstGeom>
          <a:noFill/>
          <a:ln cap="flat" cmpd="sng" w="28575">
            <a:solidFill>
              <a:schemeClr val="accent1"/>
            </a:solidFill>
            <a:prstDash val="solid"/>
            <a:round/>
            <a:headEnd len="med" w="med" type="none"/>
            <a:tailEnd len="med" w="med" type="none"/>
          </a:ln>
        </p:spPr>
      </p:cxnSp>
      <p:pic>
        <p:nvPicPr>
          <p:cNvPr id="1042" name="Google Shape;1042;p14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1008">
          <p15:clr>
            <a:srgbClr val="E46962"/>
          </p15:clr>
        </p15:guide>
        <p15:guide id="2" pos="4320">
          <p15:clr>
            <a:srgbClr val="E46962"/>
          </p15:clr>
        </p15:guide>
        <p15:guide id="3" orient="horz" pos="2664">
          <p15:clr>
            <a:srgbClr val="E46962"/>
          </p15:clr>
        </p15:guide>
        <p15:guide id="4" orient="horz" pos="576">
          <p15:clr>
            <a:srgbClr val="E46962"/>
          </p15:clr>
        </p15:guide>
        <p15:guide id="5" pos="2088">
          <p15:clr>
            <a:srgbClr val="E46962"/>
          </p15:clr>
        </p15:guide>
        <p15:guide id="6" pos="3204">
          <p15:clr>
            <a:srgbClr val="E46962"/>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5 Items">
  <p:cSld name="CUSTOM_71_1">
    <p:bg>
      <p:bgPr>
        <a:solidFill>
          <a:srgbClr val="C7DBF9"/>
        </a:solidFill>
      </p:bgPr>
    </p:bg>
    <p:spTree>
      <p:nvGrpSpPr>
        <p:cNvPr id="1043" name="Shape 1043"/>
        <p:cNvGrpSpPr/>
        <p:nvPr/>
      </p:nvGrpSpPr>
      <p:grpSpPr>
        <a:xfrm>
          <a:off x="0" y="0"/>
          <a:ext cx="0" cy="0"/>
          <a:chOff x="0" y="0"/>
          <a:chExt cx="0" cy="0"/>
        </a:xfrm>
      </p:grpSpPr>
      <p:sp>
        <p:nvSpPr>
          <p:cNvPr id="1044" name="Google Shape;1044;p144"/>
          <p:cNvSpPr txBox="1"/>
          <p:nvPr>
            <p:ph idx="1" type="subTitle"/>
          </p:nvPr>
        </p:nvSpPr>
        <p:spPr>
          <a:xfrm>
            <a:off x="7213767"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45" name="Google Shape;1045;p144"/>
          <p:cNvSpPr txBox="1"/>
          <p:nvPr>
            <p:ph idx="2" type="subTitle"/>
          </p:nvPr>
        </p:nvSpPr>
        <p:spPr>
          <a:xfrm>
            <a:off x="2596184"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46" name="Google Shape;1046;p144"/>
          <p:cNvSpPr txBox="1"/>
          <p:nvPr>
            <p:ph idx="3" type="subTitle"/>
          </p:nvPr>
        </p:nvSpPr>
        <p:spPr>
          <a:xfrm>
            <a:off x="4122788"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47" name="Google Shape;1047;p144"/>
          <p:cNvSpPr txBox="1"/>
          <p:nvPr>
            <p:ph idx="4" type="subTitle"/>
          </p:nvPr>
        </p:nvSpPr>
        <p:spPr>
          <a:xfrm>
            <a:off x="5597375"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48" name="Google Shape;1048;p144"/>
          <p:cNvSpPr txBox="1"/>
          <p:nvPr>
            <p:ph idx="5" type="subTitle"/>
          </p:nvPr>
        </p:nvSpPr>
        <p:spPr>
          <a:xfrm>
            <a:off x="1025290" y="28183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049" name="Google Shape;1049;p144"/>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050" name="Google Shape;1050;p14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1051" name="Google Shape;1051;p144"/>
          <p:cNvCxnSpPr/>
          <p:nvPr/>
        </p:nvCxnSpPr>
        <p:spPr>
          <a:xfrm>
            <a:off x="916175" y="2573750"/>
            <a:ext cx="7321500" cy="0"/>
          </a:xfrm>
          <a:prstGeom prst="straightConnector1">
            <a:avLst/>
          </a:prstGeom>
          <a:noFill/>
          <a:ln cap="flat" cmpd="sng" w="28575">
            <a:solidFill>
              <a:schemeClr val="accent3"/>
            </a:solidFill>
            <a:prstDash val="solid"/>
            <a:round/>
            <a:headEnd len="med" w="med" type="none"/>
            <a:tailEnd len="med" w="med" type="none"/>
          </a:ln>
        </p:spPr>
      </p:cxnSp>
    </p:spTree>
  </p:cSld>
  <p:clrMapOvr>
    <a:masterClrMapping/>
  </p:clrMapOvr>
  <p:extLst>
    <p:ext uri="{DCECCB84-F9BA-43D5-87BE-67443E8EF086}">
      <p15:sldGuideLst>
        <p15:guide id="1" pos="4608">
          <p15:clr>
            <a:srgbClr val="E46962"/>
          </p15:clr>
        </p15:guide>
        <p15:guide id="2" orient="horz" pos="2664">
          <p15:clr>
            <a:srgbClr val="E46962"/>
          </p15:clr>
        </p15:guide>
        <p15:guide id="3" orient="horz" pos="576">
          <p15:clr>
            <a:srgbClr val="E46962"/>
          </p15:clr>
        </p15:guide>
        <p15:guide id="4" pos="3573">
          <p15:clr>
            <a:srgbClr val="E46962"/>
          </p15:clr>
        </p15:guide>
        <p15:guide id="5" pos="720">
          <p15:clr>
            <a:srgbClr val="E46962"/>
          </p15:clr>
        </p15:guide>
        <p15:guide id="6" pos="1684">
          <p15:clr>
            <a:srgbClr val="E46962"/>
          </p15:clr>
        </p15:guide>
        <p15:guide id="7" pos="2664">
          <p15:clr>
            <a:srgbClr val="E46962"/>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6 Items">
  <p:cSld name="CUSTOM_71_1_1">
    <p:bg>
      <p:bgPr>
        <a:solidFill>
          <a:schemeClr val="lt1"/>
        </a:solidFill>
      </p:bgPr>
    </p:bg>
    <p:spTree>
      <p:nvGrpSpPr>
        <p:cNvPr id="1052" name="Shape 1052"/>
        <p:cNvGrpSpPr/>
        <p:nvPr/>
      </p:nvGrpSpPr>
      <p:grpSpPr>
        <a:xfrm>
          <a:off x="0" y="0"/>
          <a:ext cx="0" cy="0"/>
          <a:chOff x="0" y="0"/>
          <a:chExt cx="0" cy="0"/>
        </a:xfrm>
      </p:grpSpPr>
      <p:sp>
        <p:nvSpPr>
          <p:cNvPr id="1053" name="Google Shape;1053;p145"/>
          <p:cNvSpPr txBox="1"/>
          <p:nvPr>
            <p:ph idx="1" type="subTitle"/>
          </p:nvPr>
        </p:nvSpPr>
        <p:spPr>
          <a:xfrm>
            <a:off x="2194199"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054" name="Google Shape;1054;p145"/>
          <p:cNvSpPr txBox="1"/>
          <p:nvPr>
            <p:ph idx="2" type="subTitle"/>
          </p:nvPr>
        </p:nvSpPr>
        <p:spPr>
          <a:xfrm>
            <a:off x="7183237"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055" name="Google Shape;1055;p145"/>
          <p:cNvSpPr txBox="1"/>
          <p:nvPr>
            <p:ph idx="3" type="subTitle"/>
          </p:nvPr>
        </p:nvSpPr>
        <p:spPr>
          <a:xfrm>
            <a:off x="3441462"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056" name="Google Shape;1056;p145"/>
          <p:cNvSpPr txBox="1"/>
          <p:nvPr>
            <p:ph idx="4" type="subTitle"/>
          </p:nvPr>
        </p:nvSpPr>
        <p:spPr>
          <a:xfrm>
            <a:off x="4688724"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057" name="Google Shape;1057;p145"/>
          <p:cNvSpPr txBox="1"/>
          <p:nvPr>
            <p:ph idx="5" type="subTitle"/>
          </p:nvPr>
        </p:nvSpPr>
        <p:spPr>
          <a:xfrm>
            <a:off x="5935987"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058" name="Google Shape;1058;p145"/>
          <p:cNvSpPr txBox="1"/>
          <p:nvPr>
            <p:ph idx="6" type="subTitle"/>
          </p:nvPr>
        </p:nvSpPr>
        <p:spPr>
          <a:xfrm>
            <a:off x="946949"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059" name="Google Shape;1059;p145"/>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060" name="Google Shape;1060;p14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1061" name="Google Shape;1061;p145"/>
          <p:cNvCxnSpPr/>
          <p:nvPr/>
        </p:nvCxnSpPr>
        <p:spPr>
          <a:xfrm>
            <a:off x="916175" y="2573750"/>
            <a:ext cx="73215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pos="645">
          <p15:clr>
            <a:srgbClr val="E46962"/>
          </p15:clr>
        </p15:guide>
        <p15:guide id="2" pos="4573">
          <p15:clr>
            <a:srgbClr val="E46962"/>
          </p15:clr>
        </p15:guide>
        <p15:guide id="3" orient="horz" pos="2664">
          <p15:clr>
            <a:srgbClr val="E46962"/>
          </p15:clr>
        </p15:guide>
        <p15:guide id="4" orient="horz" pos="576">
          <p15:clr>
            <a:srgbClr val="E46962"/>
          </p15:clr>
        </p15:guide>
        <p15:guide id="5" pos="3787">
          <p15:clr>
            <a:srgbClr val="E46962"/>
          </p15:clr>
        </p15:guide>
        <p15:guide id="6" pos="3002">
          <p15:clr>
            <a:srgbClr val="E46962"/>
          </p15:clr>
        </p15:guide>
        <p15:guide id="7" pos="2216">
          <p15:clr>
            <a:srgbClr val="E46962"/>
          </p15:clr>
        </p15:guide>
        <p15:guide id="8" pos="1440">
          <p15:clr>
            <a:srgbClr val="E46962"/>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Gantt Timeline">
  <p:cSld name="CUSTOM_72">
    <p:spTree>
      <p:nvGrpSpPr>
        <p:cNvPr id="1062" name="Shape 1062"/>
        <p:cNvGrpSpPr/>
        <p:nvPr/>
      </p:nvGrpSpPr>
      <p:grpSpPr>
        <a:xfrm>
          <a:off x="0" y="0"/>
          <a:ext cx="0" cy="0"/>
          <a:chOff x="0" y="0"/>
          <a:chExt cx="0" cy="0"/>
        </a:xfrm>
      </p:grpSpPr>
      <p:sp>
        <p:nvSpPr>
          <p:cNvPr id="1063" name="Google Shape;1063;p146"/>
          <p:cNvSpPr txBox="1"/>
          <p:nvPr>
            <p:ph idx="1" type="subTitle"/>
          </p:nvPr>
        </p:nvSpPr>
        <p:spPr>
          <a:xfrm>
            <a:off x="2319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064" name="Google Shape;1064;p146"/>
          <p:cNvSpPr txBox="1"/>
          <p:nvPr>
            <p:ph idx="2" type="subTitle"/>
          </p:nvPr>
        </p:nvSpPr>
        <p:spPr>
          <a:xfrm>
            <a:off x="17511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065" name="Google Shape;1065;p146"/>
          <p:cNvSpPr txBox="1"/>
          <p:nvPr>
            <p:ph idx="3" type="subTitle"/>
          </p:nvPr>
        </p:nvSpPr>
        <p:spPr>
          <a:xfrm>
            <a:off x="32262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066" name="Google Shape;1066;p146"/>
          <p:cNvSpPr txBox="1"/>
          <p:nvPr>
            <p:ph idx="4" type="subTitle"/>
          </p:nvPr>
        </p:nvSpPr>
        <p:spPr>
          <a:xfrm>
            <a:off x="478031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067" name="Google Shape;1067;p146"/>
          <p:cNvSpPr txBox="1"/>
          <p:nvPr>
            <p:ph idx="5" type="subTitle"/>
          </p:nvPr>
        </p:nvSpPr>
        <p:spPr>
          <a:xfrm>
            <a:off x="6286100"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068" name="Google Shape;1068;p146"/>
          <p:cNvSpPr txBox="1"/>
          <p:nvPr>
            <p:ph idx="6" type="subTitle"/>
          </p:nvPr>
        </p:nvSpPr>
        <p:spPr>
          <a:xfrm>
            <a:off x="776661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cxnSp>
        <p:nvCxnSpPr>
          <p:cNvPr id="1069" name="Google Shape;1069;p146"/>
          <p:cNvCxnSpPr/>
          <p:nvPr/>
        </p:nvCxnSpPr>
        <p:spPr>
          <a:xfrm>
            <a:off x="-10825" y="1626175"/>
            <a:ext cx="9167700" cy="0"/>
          </a:xfrm>
          <a:prstGeom prst="straightConnector1">
            <a:avLst/>
          </a:prstGeom>
          <a:noFill/>
          <a:ln cap="flat" cmpd="sng" w="19050">
            <a:solidFill>
              <a:srgbClr val="DEE1E1"/>
            </a:solidFill>
            <a:prstDash val="solid"/>
            <a:round/>
            <a:headEnd len="med" w="med" type="none"/>
            <a:tailEnd len="med" w="med" type="none"/>
          </a:ln>
        </p:spPr>
      </p:cxnSp>
      <p:cxnSp>
        <p:nvCxnSpPr>
          <p:cNvPr id="1070" name="Google Shape;1070;p146"/>
          <p:cNvCxnSpPr/>
          <p:nvPr/>
        </p:nvCxnSpPr>
        <p:spPr>
          <a:xfrm>
            <a:off x="1514050" y="1626175"/>
            <a:ext cx="0" cy="3634800"/>
          </a:xfrm>
          <a:prstGeom prst="straightConnector1">
            <a:avLst/>
          </a:prstGeom>
          <a:noFill/>
          <a:ln cap="flat" cmpd="sng" w="19050">
            <a:solidFill>
              <a:srgbClr val="DEE1E1"/>
            </a:solidFill>
            <a:prstDash val="solid"/>
            <a:round/>
            <a:headEnd len="med" w="med" type="none"/>
            <a:tailEnd len="med" w="med" type="none"/>
          </a:ln>
        </p:spPr>
      </p:cxnSp>
      <p:cxnSp>
        <p:nvCxnSpPr>
          <p:cNvPr id="1071" name="Google Shape;1071;p146"/>
          <p:cNvCxnSpPr/>
          <p:nvPr/>
        </p:nvCxnSpPr>
        <p:spPr>
          <a:xfrm>
            <a:off x="3050375" y="1626175"/>
            <a:ext cx="0" cy="3645600"/>
          </a:xfrm>
          <a:prstGeom prst="straightConnector1">
            <a:avLst/>
          </a:prstGeom>
          <a:noFill/>
          <a:ln cap="flat" cmpd="sng" w="19050">
            <a:solidFill>
              <a:srgbClr val="DEE1E1"/>
            </a:solidFill>
            <a:prstDash val="solid"/>
            <a:round/>
            <a:headEnd len="med" w="med" type="none"/>
            <a:tailEnd len="med" w="med" type="none"/>
          </a:ln>
        </p:spPr>
      </p:cxnSp>
      <p:cxnSp>
        <p:nvCxnSpPr>
          <p:cNvPr id="1072" name="Google Shape;1072;p146"/>
          <p:cNvCxnSpPr/>
          <p:nvPr/>
        </p:nvCxnSpPr>
        <p:spPr>
          <a:xfrm>
            <a:off x="4572000" y="1626175"/>
            <a:ext cx="0" cy="3656400"/>
          </a:xfrm>
          <a:prstGeom prst="straightConnector1">
            <a:avLst/>
          </a:prstGeom>
          <a:noFill/>
          <a:ln cap="flat" cmpd="sng" w="19050">
            <a:solidFill>
              <a:srgbClr val="DEE1E1"/>
            </a:solidFill>
            <a:prstDash val="solid"/>
            <a:round/>
            <a:headEnd len="med" w="med" type="none"/>
            <a:tailEnd len="med" w="med" type="none"/>
          </a:ln>
        </p:spPr>
      </p:cxnSp>
      <p:cxnSp>
        <p:nvCxnSpPr>
          <p:cNvPr id="1073" name="Google Shape;1073;p146"/>
          <p:cNvCxnSpPr/>
          <p:nvPr/>
        </p:nvCxnSpPr>
        <p:spPr>
          <a:xfrm>
            <a:off x="7617425" y="1626175"/>
            <a:ext cx="0" cy="3688800"/>
          </a:xfrm>
          <a:prstGeom prst="straightConnector1">
            <a:avLst/>
          </a:prstGeom>
          <a:noFill/>
          <a:ln cap="flat" cmpd="sng" w="19050">
            <a:solidFill>
              <a:srgbClr val="DEE1E1"/>
            </a:solidFill>
            <a:prstDash val="solid"/>
            <a:round/>
            <a:headEnd len="med" w="med" type="none"/>
            <a:tailEnd len="med" w="med" type="none"/>
          </a:ln>
        </p:spPr>
      </p:cxnSp>
      <p:cxnSp>
        <p:nvCxnSpPr>
          <p:cNvPr id="1074" name="Google Shape;1074;p146"/>
          <p:cNvCxnSpPr/>
          <p:nvPr/>
        </p:nvCxnSpPr>
        <p:spPr>
          <a:xfrm>
            <a:off x="6100788" y="1626175"/>
            <a:ext cx="0" cy="3623700"/>
          </a:xfrm>
          <a:prstGeom prst="straightConnector1">
            <a:avLst/>
          </a:prstGeom>
          <a:noFill/>
          <a:ln cap="flat" cmpd="sng" w="19050">
            <a:solidFill>
              <a:srgbClr val="DEE1E1"/>
            </a:solidFill>
            <a:prstDash val="solid"/>
            <a:round/>
            <a:headEnd len="med" w="med" type="none"/>
            <a:tailEnd len="med" w="med" type="none"/>
          </a:ln>
        </p:spPr>
      </p:cxnSp>
      <p:sp>
        <p:nvSpPr>
          <p:cNvPr id="1075" name="Google Shape;1075;p146"/>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Multi-year Timeline">
  <p:cSld name="CUSTOM_80">
    <p:spTree>
      <p:nvGrpSpPr>
        <p:cNvPr id="1076" name="Shape 1076"/>
        <p:cNvGrpSpPr/>
        <p:nvPr/>
      </p:nvGrpSpPr>
      <p:grpSpPr>
        <a:xfrm>
          <a:off x="0" y="0"/>
          <a:ext cx="0" cy="0"/>
          <a:chOff x="0" y="0"/>
          <a:chExt cx="0" cy="0"/>
        </a:xfrm>
      </p:grpSpPr>
      <p:sp>
        <p:nvSpPr>
          <p:cNvPr id="1077" name="Google Shape;1077;p147"/>
          <p:cNvSpPr/>
          <p:nvPr/>
        </p:nvSpPr>
        <p:spPr>
          <a:xfrm>
            <a:off x="851045" y="1696244"/>
            <a:ext cx="7416468" cy="1738260"/>
          </a:xfrm>
          <a:custGeom>
            <a:rect b="b" l="l" r="r" t="t"/>
            <a:pathLst>
              <a:path extrusionOk="0" h="21600" w="21600">
                <a:moveTo>
                  <a:pt x="0" y="21600"/>
                </a:moveTo>
                <a:cubicBezTo>
                  <a:pt x="10202" y="21462"/>
                  <a:pt x="17402" y="14262"/>
                  <a:pt x="21600" y="0"/>
                </a:cubicBezTo>
              </a:path>
            </a:pathLst>
          </a:custGeom>
          <a:noFill/>
          <a:ln cap="rnd" cmpd="sng" w="76200">
            <a:solidFill>
              <a:srgbClr val="C7DBF9"/>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l">
              <a:lnSpc>
                <a:spcPct val="9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078" name="Google Shape;1078;p147"/>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079" name="Google Shape;1079;p14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 Paragraph">
  <p:cSld name="CUSTOM_76">
    <p:spTree>
      <p:nvGrpSpPr>
        <p:cNvPr id="1080" name="Shape 1080"/>
        <p:cNvGrpSpPr/>
        <p:nvPr/>
      </p:nvGrpSpPr>
      <p:grpSpPr>
        <a:xfrm>
          <a:off x="0" y="0"/>
          <a:ext cx="0" cy="0"/>
          <a:chOff x="0" y="0"/>
          <a:chExt cx="0" cy="0"/>
        </a:xfrm>
      </p:grpSpPr>
      <p:sp>
        <p:nvSpPr>
          <p:cNvPr id="1081" name="Google Shape;1081;p148"/>
          <p:cNvSpPr txBox="1"/>
          <p:nvPr>
            <p:ph idx="1" type="body"/>
          </p:nvPr>
        </p:nvSpPr>
        <p:spPr>
          <a:xfrm>
            <a:off x="857550" y="1976075"/>
            <a:ext cx="2441400" cy="246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1082" name="Google Shape;1082;p148"/>
          <p:cNvSpPr txBox="1"/>
          <p:nvPr>
            <p:ph type="title"/>
          </p:nvPr>
        </p:nvSpPr>
        <p:spPr>
          <a:xfrm>
            <a:off x="857550" y="826025"/>
            <a:ext cx="3657600" cy="1279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pic>
        <p:nvPicPr>
          <p:cNvPr id="1083" name="Google Shape;1083;p148"/>
          <p:cNvPicPr preferRelativeResize="0"/>
          <p:nvPr/>
        </p:nvPicPr>
        <p:blipFill>
          <a:blip r:embed="rId2">
            <a:alphaModFix/>
          </a:blip>
          <a:stretch>
            <a:fillRect/>
          </a:stretch>
        </p:blipFill>
        <p:spPr>
          <a:xfrm>
            <a:off x="5240275" y="1790900"/>
            <a:ext cx="2385826" cy="2385826"/>
          </a:xfrm>
          <a:prstGeom prst="rect">
            <a:avLst/>
          </a:prstGeom>
          <a:noFill/>
          <a:ln>
            <a:noFill/>
          </a:ln>
        </p:spPr>
      </p:pic>
      <p:sp>
        <p:nvSpPr>
          <p:cNvPr id="1084" name="Google Shape;1084;p148"/>
          <p:cNvSpPr txBox="1"/>
          <p:nvPr>
            <p:ph idx="2" type="subTitle"/>
          </p:nvPr>
        </p:nvSpPr>
        <p:spPr>
          <a:xfrm>
            <a:off x="3764550" y="3230925"/>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085" name="Google Shape;1085;p148"/>
          <p:cNvSpPr txBox="1"/>
          <p:nvPr>
            <p:ph idx="3" type="subTitle"/>
          </p:nvPr>
        </p:nvSpPr>
        <p:spPr>
          <a:xfrm>
            <a:off x="5834388" y="956825"/>
            <a:ext cx="1197600" cy="767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b="1" sz="1200"/>
            </a:lvl1pPr>
            <a:lvl2pPr lvl="1" algn="ctr">
              <a:spcBef>
                <a:spcPts val="0"/>
              </a:spcBef>
              <a:spcAft>
                <a:spcPts val="0"/>
              </a:spcAft>
              <a:buSzPts val="1500"/>
              <a:buNone/>
              <a:defRPr sz="1500"/>
            </a:lvl2pPr>
            <a:lvl3pPr lvl="2" algn="ctr">
              <a:spcBef>
                <a:spcPts val="0"/>
              </a:spcBef>
              <a:spcAft>
                <a:spcPts val="0"/>
              </a:spcAft>
              <a:buSzPts val="1500"/>
              <a:buNone/>
              <a:defRPr sz="1500"/>
            </a:lvl3pPr>
            <a:lvl4pPr lvl="3" algn="ctr">
              <a:spcBef>
                <a:spcPts val="0"/>
              </a:spcBef>
              <a:spcAft>
                <a:spcPts val="0"/>
              </a:spcAft>
              <a:buSzPts val="1500"/>
              <a:buNone/>
              <a:defRPr sz="1500"/>
            </a:lvl4pPr>
            <a:lvl5pPr lvl="4" algn="ctr">
              <a:spcBef>
                <a:spcPts val="0"/>
              </a:spcBef>
              <a:spcAft>
                <a:spcPts val="0"/>
              </a:spcAft>
              <a:buSzPts val="1500"/>
              <a:buNone/>
              <a:defRPr sz="1500"/>
            </a:lvl5pPr>
            <a:lvl6pPr lvl="5" algn="ctr">
              <a:spcBef>
                <a:spcPts val="0"/>
              </a:spcBef>
              <a:spcAft>
                <a:spcPts val="0"/>
              </a:spcAft>
              <a:buSzPts val="1500"/>
              <a:buNone/>
              <a:defRPr sz="1500"/>
            </a:lvl6pPr>
            <a:lvl7pPr lvl="6" algn="ctr">
              <a:spcBef>
                <a:spcPts val="0"/>
              </a:spcBef>
              <a:spcAft>
                <a:spcPts val="0"/>
              </a:spcAft>
              <a:buSzPts val="1500"/>
              <a:buNone/>
              <a:defRPr sz="1500"/>
            </a:lvl7pPr>
            <a:lvl8pPr lvl="7" algn="ctr">
              <a:spcBef>
                <a:spcPts val="0"/>
              </a:spcBef>
              <a:spcAft>
                <a:spcPts val="0"/>
              </a:spcAft>
              <a:buSzPts val="1500"/>
              <a:buNone/>
              <a:defRPr sz="1500"/>
            </a:lvl8pPr>
            <a:lvl9pPr lvl="8" algn="ctr">
              <a:spcBef>
                <a:spcPts val="0"/>
              </a:spcBef>
              <a:spcAft>
                <a:spcPts val="0"/>
              </a:spcAft>
              <a:buSzPts val="1500"/>
              <a:buNone/>
              <a:defRPr sz="1500"/>
            </a:lvl9pPr>
          </a:lstStyle>
          <a:p/>
        </p:txBody>
      </p:sp>
      <p:sp>
        <p:nvSpPr>
          <p:cNvPr id="1086" name="Google Shape;1086;p148"/>
          <p:cNvSpPr txBox="1"/>
          <p:nvPr>
            <p:ph idx="4" type="subTitle"/>
          </p:nvPr>
        </p:nvSpPr>
        <p:spPr>
          <a:xfrm>
            <a:off x="8003347" y="3037825"/>
            <a:ext cx="9120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087" name="Google Shape;1087;p148"/>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orient="horz" pos="576">
          <p15:clr>
            <a:srgbClr val="E46962"/>
          </p15:clr>
        </p15:guide>
        <p15:guide id="2" orient="horz" pos="2664">
          <p15:clr>
            <a:srgbClr val="E46962"/>
          </p15:clr>
        </p15:guide>
        <p15:guide id="3" pos="576">
          <p15:clr>
            <a:srgbClr val="E46962"/>
          </p15:clr>
        </p15:guide>
        <p15:guide id="4" pos="5184">
          <p15:clr>
            <a:srgbClr val="E46962"/>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p:cSld name="CUSTOM_78">
    <p:spTree>
      <p:nvGrpSpPr>
        <p:cNvPr id="1088" name="Shape 1088"/>
        <p:cNvGrpSpPr/>
        <p:nvPr/>
      </p:nvGrpSpPr>
      <p:grpSpPr>
        <a:xfrm>
          <a:off x="0" y="0"/>
          <a:ext cx="0" cy="0"/>
          <a:chOff x="0" y="0"/>
          <a:chExt cx="0" cy="0"/>
        </a:xfrm>
      </p:grpSpPr>
      <p:pic>
        <p:nvPicPr>
          <p:cNvPr id="1089" name="Google Shape;1089;p149"/>
          <p:cNvPicPr preferRelativeResize="0"/>
          <p:nvPr/>
        </p:nvPicPr>
        <p:blipFill>
          <a:blip r:embed="rId2">
            <a:alphaModFix/>
          </a:blip>
          <a:stretch>
            <a:fillRect/>
          </a:stretch>
        </p:blipFill>
        <p:spPr>
          <a:xfrm>
            <a:off x="3379088" y="2169475"/>
            <a:ext cx="2385826" cy="2385826"/>
          </a:xfrm>
          <a:prstGeom prst="rect">
            <a:avLst/>
          </a:prstGeom>
          <a:noFill/>
          <a:ln>
            <a:noFill/>
          </a:ln>
        </p:spPr>
      </p:pic>
      <p:sp>
        <p:nvSpPr>
          <p:cNvPr id="1090" name="Google Shape;1090;p149"/>
          <p:cNvSpPr txBox="1"/>
          <p:nvPr>
            <p:ph type="title"/>
          </p:nvPr>
        </p:nvSpPr>
        <p:spPr>
          <a:xfrm>
            <a:off x="914400" y="803000"/>
            <a:ext cx="73152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None/>
              <a:defRPr sz="2400"/>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p:txBody>
      </p:sp>
      <p:cxnSp>
        <p:nvCxnSpPr>
          <p:cNvPr id="1091" name="Google Shape;1091;p149"/>
          <p:cNvCxnSpPr/>
          <p:nvPr/>
        </p:nvCxnSpPr>
        <p:spPr>
          <a:xfrm>
            <a:off x="4567693" y="1940875"/>
            <a:ext cx="0" cy="458100"/>
          </a:xfrm>
          <a:prstGeom prst="straightConnector1">
            <a:avLst/>
          </a:prstGeom>
          <a:noFill/>
          <a:ln cap="flat" cmpd="sng" w="19050">
            <a:solidFill>
              <a:schemeClr val="dk1"/>
            </a:solidFill>
            <a:prstDash val="solid"/>
            <a:round/>
            <a:headEnd len="med" w="med" type="oval"/>
            <a:tailEnd len="med" w="med" type="none"/>
          </a:ln>
        </p:spPr>
      </p:cxnSp>
      <p:cxnSp>
        <p:nvCxnSpPr>
          <p:cNvPr id="1092" name="Google Shape;1092;p149"/>
          <p:cNvCxnSpPr/>
          <p:nvPr/>
        </p:nvCxnSpPr>
        <p:spPr>
          <a:xfrm>
            <a:off x="3096668" y="3869375"/>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1093" name="Google Shape;1093;p149"/>
          <p:cNvCxnSpPr/>
          <p:nvPr/>
        </p:nvCxnSpPr>
        <p:spPr>
          <a:xfrm>
            <a:off x="5547868" y="3684525"/>
            <a:ext cx="539100" cy="0"/>
          </a:xfrm>
          <a:prstGeom prst="straightConnector1">
            <a:avLst/>
          </a:prstGeom>
          <a:noFill/>
          <a:ln cap="flat" cmpd="sng" w="19050">
            <a:solidFill>
              <a:schemeClr val="dk1"/>
            </a:solidFill>
            <a:prstDash val="solid"/>
            <a:round/>
            <a:headEnd len="med" w="med" type="none"/>
            <a:tailEnd len="med" w="med" type="oval"/>
          </a:ln>
        </p:spPr>
      </p:cxnSp>
      <p:sp>
        <p:nvSpPr>
          <p:cNvPr id="1094" name="Google Shape;1094;p149"/>
          <p:cNvSpPr txBox="1"/>
          <p:nvPr>
            <p:ph idx="1" type="subTitle"/>
          </p:nvPr>
        </p:nvSpPr>
        <p:spPr>
          <a:xfrm>
            <a:off x="1992300" y="3680507"/>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095" name="Google Shape;1095;p149"/>
          <p:cNvSpPr txBox="1"/>
          <p:nvPr>
            <p:ph idx="2" type="subTitle"/>
          </p:nvPr>
        </p:nvSpPr>
        <p:spPr>
          <a:xfrm>
            <a:off x="3777500" y="1528100"/>
            <a:ext cx="1580400" cy="767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b="1" sz="1200"/>
            </a:lvl1pPr>
            <a:lvl2pPr lvl="1" algn="ctr">
              <a:spcBef>
                <a:spcPts val="0"/>
              </a:spcBef>
              <a:spcAft>
                <a:spcPts val="0"/>
              </a:spcAft>
              <a:buSzPts val="1500"/>
              <a:buNone/>
              <a:defRPr sz="1500"/>
            </a:lvl2pPr>
            <a:lvl3pPr lvl="2" algn="ctr">
              <a:spcBef>
                <a:spcPts val="0"/>
              </a:spcBef>
              <a:spcAft>
                <a:spcPts val="0"/>
              </a:spcAft>
              <a:buSzPts val="1500"/>
              <a:buNone/>
              <a:defRPr sz="1500"/>
            </a:lvl3pPr>
            <a:lvl4pPr lvl="3" algn="ctr">
              <a:spcBef>
                <a:spcPts val="0"/>
              </a:spcBef>
              <a:spcAft>
                <a:spcPts val="0"/>
              </a:spcAft>
              <a:buSzPts val="1500"/>
              <a:buNone/>
              <a:defRPr sz="1500"/>
            </a:lvl4pPr>
            <a:lvl5pPr lvl="4" algn="ctr">
              <a:spcBef>
                <a:spcPts val="0"/>
              </a:spcBef>
              <a:spcAft>
                <a:spcPts val="0"/>
              </a:spcAft>
              <a:buSzPts val="1500"/>
              <a:buNone/>
              <a:defRPr sz="1500"/>
            </a:lvl5pPr>
            <a:lvl6pPr lvl="5" algn="ctr">
              <a:spcBef>
                <a:spcPts val="0"/>
              </a:spcBef>
              <a:spcAft>
                <a:spcPts val="0"/>
              </a:spcAft>
              <a:buSzPts val="1500"/>
              <a:buNone/>
              <a:defRPr sz="1500"/>
            </a:lvl6pPr>
            <a:lvl7pPr lvl="6" algn="ctr">
              <a:spcBef>
                <a:spcPts val="0"/>
              </a:spcBef>
              <a:spcAft>
                <a:spcPts val="0"/>
              </a:spcAft>
              <a:buSzPts val="1500"/>
              <a:buNone/>
              <a:defRPr sz="1500"/>
            </a:lvl7pPr>
            <a:lvl8pPr lvl="7" algn="ctr">
              <a:spcBef>
                <a:spcPts val="0"/>
              </a:spcBef>
              <a:spcAft>
                <a:spcPts val="0"/>
              </a:spcAft>
              <a:buSzPts val="1500"/>
              <a:buNone/>
              <a:defRPr sz="1500"/>
            </a:lvl8pPr>
            <a:lvl9pPr lvl="8" algn="ctr">
              <a:spcBef>
                <a:spcPts val="0"/>
              </a:spcBef>
              <a:spcAft>
                <a:spcPts val="0"/>
              </a:spcAft>
              <a:buSzPts val="1500"/>
              <a:buNone/>
              <a:defRPr sz="1500"/>
            </a:lvl9pPr>
          </a:lstStyle>
          <a:p/>
        </p:txBody>
      </p:sp>
      <p:sp>
        <p:nvSpPr>
          <p:cNvPr id="1096" name="Google Shape;1096;p149"/>
          <p:cNvSpPr txBox="1"/>
          <p:nvPr>
            <p:ph idx="3" type="subTitle"/>
          </p:nvPr>
        </p:nvSpPr>
        <p:spPr>
          <a:xfrm>
            <a:off x="6231101" y="3502193"/>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097" name="Google Shape;1097;p149"/>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5 Colors">
  <p:cSld name="CUSTOM_77">
    <p:spTree>
      <p:nvGrpSpPr>
        <p:cNvPr id="1098" name="Shape 1098"/>
        <p:cNvGrpSpPr/>
        <p:nvPr/>
      </p:nvGrpSpPr>
      <p:grpSpPr>
        <a:xfrm>
          <a:off x="0" y="0"/>
          <a:ext cx="0" cy="0"/>
          <a:chOff x="0" y="0"/>
          <a:chExt cx="0" cy="0"/>
        </a:xfrm>
      </p:grpSpPr>
      <p:pic>
        <p:nvPicPr>
          <p:cNvPr id="1099" name="Google Shape;1099;p150"/>
          <p:cNvPicPr preferRelativeResize="0"/>
          <p:nvPr/>
        </p:nvPicPr>
        <p:blipFill>
          <a:blip r:embed="rId2">
            <a:alphaModFix/>
          </a:blip>
          <a:stretch>
            <a:fillRect/>
          </a:stretch>
        </p:blipFill>
        <p:spPr>
          <a:xfrm>
            <a:off x="3379088" y="1744484"/>
            <a:ext cx="2385826" cy="2385826"/>
          </a:xfrm>
          <a:prstGeom prst="rect">
            <a:avLst/>
          </a:prstGeom>
          <a:noFill/>
          <a:ln>
            <a:noFill/>
          </a:ln>
        </p:spPr>
      </p:pic>
      <p:sp>
        <p:nvSpPr>
          <p:cNvPr id="1100" name="Google Shape;1100;p150"/>
          <p:cNvSpPr txBox="1"/>
          <p:nvPr>
            <p:ph idx="1" type="subTitle"/>
          </p:nvPr>
        </p:nvSpPr>
        <p:spPr>
          <a:xfrm>
            <a:off x="1951675" y="3536321"/>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101" name="Google Shape;1101;p150"/>
          <p:cNvSpPr txBox="1"/>
          <p:nvPr>
            <p:ph idx="2" type="subTitle"/>
          </p:nvPr>
        </p:nvSpPr>
        <p:spPr>
          <a:xfrm>
            <a:off x="2059150" y="2033321"/>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102" name="Google Shape;1102;p150"/>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cxnSp>
        <p:nvCxnSpPr>
          <p:cNvPr id="1103" name="Google Shape;1103;p150"/>
          <p:cNvCxnSpPr/>
          <p:nvPr/>
        </p:nvCxnSpPr>
        <p:spPr>
          <a:xfrm>
            <a:off x="3242275" y="2214097"/>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1104" name="Google Shape;1104;p150"/>
          <p:cNvCxnSpPr/>
          <p:nvPr/>
        </p:nvCxnSpPr>
        <p:spPr>
          <a:xfrm>
            <a:off x="3242275" y="3716947"/>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1105" name="Google Shape;1105;p150"/>
          <p:cNvCxnSpPr/>
          <p:nvPr/>
        </p:nvCxnSpPr>
        <p:spPr>
          <a:xfrm>
            <a:off x="4968150" y="1884575"/>
            <a:ext cx="1207800" cy="0"/>
          </a:xfrm>
          <a:prstGeom prst="straightConnector1">
            <a:avLst/>
          </a:prstGeom>
          <a:noFill/>
          <a:ln cap="flat" cmpd="sng" w="19050">
            <a:solidFill>
              <a:schemeClr val="dk1"/>
            </a:solidFill>
            <a:prstDash val="solid"/>
            <a:round/>
            <a:headEnd len="med" w="med" type="none"/>
            <a:tailEnd len="med" w="med" type="oval"/>
          </a:ln>
        </p:spPr>
      </p:cxnSp>
      <p:cxnSp>
        <p:nvCxnSpPr>
          <p:cNvPr id="1106" name="Google Shape;1106;p150"/>
          <p:cNvCxnSpPr/>
          <p:nvPr/>
        </p:nvCxnSpPr>
        <p:spPr>
          <a:xfrm>
            <a:off x="5636925" y="2937388"/>
            <a:ext cx="539100" cy="0"/>
          </a:xfrm>
          <a:prstGeom prst="straightConnector1">
            <a:avLst/>
          </a:prstGeom>
          <a:noFill/>
          <a:ln cap="flat" cmpd="sng" w="19050">
            <a:solidFill>
              <a:schemeClr val="dk1"/>
            </a:solidFill>
            <a:prstDash val="solid"/>
            <a:round/>
            <a:headEnd len="med" w="med" type="none"/>
            <a:tailEnd len="med" w="med" type="oval"/>
          </a:ln>
        </p:spPr>
      </p:cxnSp>
      <p:cxnSp>
        <p:nvCxnSpPr>
          <p:cNvPr id="1107" name="Google Shape;1107;p150"/>
          <p:cNvCxnSpPr/>
          <p:nvPr/>
        </p:nvCxnSpPr>
        <p:spPr>
          <a:xfrm>
            <a:off x="5130500" y="3990200"/>
            <a:ext cx="1045500" cy="0"/>
          </a:xfrm>
          <a:prstGeom prst="straightConnector1">
            <a:avLst/>
          </a:prstGeom>
          <a:noFill/>
          <a:ln cap="flat" cmpd="sng" w="19050">
            <a:solidFill>
              <a:schemeClr val="dk1"/>
            </a:solidFill>
            <a:prstDash val="solid"/>
            <a:round/>
            <a:headEnd len="med" w="med" type="none"/>
            <a:tailEnd len="med" w="med" type="oval"/>
          </a:ln>
        </p:spPr>
      </p:cxnSp>
      <p:sp>
        <p:nvSpPr>
          <p:cNvPr id="1108" name="Google Shape;1108;p150"/>
          <p:cNvSpPr txBox="1"/>
          <p:nvPr>
            <p:ph type="title"/>
          </p:nvPr>
        </p:nvSpPr>
        <p:spPr>
          <a:xfrm>
            <a:off x="821679" y="783825"/>
            <a:ext cx="7320900" cy="5142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Roboto Serif"/>
              <a:buNone/>
              <a:defRPr sz="2400">
                <a:latin typeface="Roboto Serif"/>
                <a:ea typeface="Roboto Serif"/>
                <a:cs typeface="Roboto Serif"/>
                <a:sym typeface="Roboto Serif"/>
              </a:defRPr>
            </a:lvl1pPr>
            <a:lvl2pPr lvl="1" algn="ctr">
              <a:spcBef>
                <a:spcPts val="0"/>
              </a:spcBef>
              <a:spcAft>
                <a:spcPts val="0"/>
              </a:spcAft>
              <a:buSzPts val="2400"/>
              <a:buNone/>
              <a:defRPr sz="2400">
                <a:latin typeface="Proxima Nova"/>
                <a:ea typeface="Proxima Nova"/>
                <a:cs typeface="Proxima Nova"/>
                <a:sym typeface="Proxima Nova"/>
              </a:defRPr>
            </a:lvl2pPr>
            <a:lvl3pPr lvl="2" algn="ctr">
              <a:spcBef>
                <a:spcPts val="0"/>
              </a:spcBef>
              <a:spcAft>
                <a:spcPts val="0"/>
              </a:spcAft>
              <a:buSzPts val="2400"/>
              <a:buNone/>
              <a:defRPr sz="2400">
                <a:latin typeface="Proxima Nova"/>
                <a:ea typeface="Proxima Nova"/>
                <a:cs typeface="Proxima Nova"/>
                <a:sym typeface="Proxima Nova"/>
              </a:defRPr>
            </a:lvl3pPr>
            <a:lvl4pPr lvl="3" algn="ctr">
              <a:spcBef>
                <a:spcPts val="0"/>
              </a:spcBef>
              <a:spcAft>
                <a:spcPts val="0"/>
              </a:spcAft>
              <a:buSzPts val="2400"/>
              <a:buNone/>
              <a:defRPr sz="2400">
                <a:latin typeface="Proxima Nova"/>
                <a:ea typeface="Proxima Nova"/>
                <a:cs typeface="Proxima Nova"/>
                <a:sym typeface="Proxima Nova"/>
              </a:defRPr>
            </a:lvl4pPr>
            <a:lvl5pPr lvl="4" algn="ctr">
              <a:spcBef>
                <a:spcPts val="0"/>
              </a:spcBef>
              <a:spcAft>
                <a:spcPts val="0"/>
              </a:spcAft>
              <a:buSzPts val="2400"/>
              <a:buNone/>
              <a:defRPr sz="2400">
                <a:latin typeface="Proxima Nova"/>
                <a:ea typeface="Proxima Nova"/>
                <a:cs typeface="Proxima Nova"/>
                <a:sym typeface="Proxima Nova"/>
              </a:defRPr>
            </a:lvl5pPr>
            <a:lvl6pPr lvl="5" algn="ctr">
              <a:spcBef>
                <a:spcPts val="0"/>
              </a:spcBef>
              <a:spcAft>
                <a:spcPts val="0"/>
              </a:spcAft>
              <a:buSzPts val="2400"/>
              <a:buNone/>
              <a:defRPr sz="2400">
                <a:latin typeface="Proxima Nova"/>
                <a:ea typeface="Proxima Nova"/>
                <a:cs typeface="Proxima Nova"/>
                <a:sym typeface="Proxima Nova"/>
              </a:defRPr>
            </a:lvl6pPr>
            <a:lvl7pPr lvl="6" algn="ctr">
              <a:spcBef>
                <a:spcPts val="0"/>
              </a:spcBef>
              <a:spcAft>
                <a:spcPts val="0"/>
              </a:spcAft>
              <a:buSzPts val="2400"/>
              <a:buNone/>
              <a:defRPr sz="2400">
                <a:latin typeface="Proxima Nova"/>
                <a:ea typeface="Proxima Nova"/>
                <a:cs typeface="Proxima Nova"/>
                <a:sym typeface="Proxima Nova"/>
              </a:defRPr>
            </a:lvl7pPr>
            <a:lvl8pPr lvl="7" algn="ctr">
              <a:spcBef>
                <a:spcPts val="0"/>
              </a:spcBef>
              <a:spcAft>
                <a:spcPts val="0"/>
              </a:spcAft>
              <a:buSzPts val="2400"/>
              <a:buNone/>
              <a:defRPr sz="2400">
                <a:latin typeface="Proxima Nova"/>
                <a:ea typeface="Proxima Nova"/>
                <a:cs typeface="Proxima Nova"/>
                <a:sym typeface="Proxima Nova"/>
              </a:defRPr>
            </a:lvl8pPr>
            <a:lvl9pPr lvl="8" algn="ctr">
              <a:spcBef>
                <a:spcPts val="0"/>
              </a:spcBef>
              <a:spcAft>
                <a:spcPts val="0"/>
              </a:spcAft>
              <a:buSzPts val="2400"/>
              <a:buNone/>
              <a:defRPr sz="2400">
                <a:latin typeface="Proxima Nova"/>
                <a:ea typeface="Proxima Nova"/>
                <a:cs typeface="Proxima Nova"/>
                <a:sym typeface="Proxima Nova"/>
              </a:defRPr>
            </a:lvl9pPr>
          </a:lstStyle>
          <a:p/>
        </p:txBody>
      </p:sp>
      <p:sp>
        <p:nvSpPr>
          <p:cNvPr id="1109" name="Google Shape;1109;p150"/>
          <p:cNvSpPr txBox="1"/>
          <p:nvPr>
            <p:ph idx="3" type="subTitle"/>
          </p:nvPr>
        </p:nvSpPr>
        <p:spPr>
          <a:xfrm>
            <a:off x="6258375" y="1705163"/>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110" name="Google Shape;1110;p150"/>
          <p:cNvSpPr txBox="1"/>
          <p:nvPr>
            <p:ph idx="4" type="subTitle"/>
          </p:nvPr>
        </p:nvSpPr>
        <p:spPr>
          <a:xfrm>
            <a:off x="6258375" y="2763197"/>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111" name="Google Shape;1111;p150"/>
          <p:cNvSpPr txBox="1"/>
          <p:nvPr>
            <p:ph idx="5" type="subTitle"/>
          </p:nvPr>
        </p:nvSpPr>
        <p:spPr>
          <a:xfrm>
            <a:off x="6283850" y="3791084"/>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Full Screen Image (Mint)">
  <p:cSld name="CUSTOM_11_1_2">
    <p:bg>
      <p:bgPr>
        <a:solidFill>
          <a:srgbClr val="EBF9EB"/>
        </a:solidFill>
      </p:bgPr>
    </p:bg>
    <p:spTree>
      <p:nvGrpSpPr>
        <p:cNvPr id="1112" name="Shape 1112"/>
        <p:cNvGrpSpPr/>
        <p:nvPr/>
      </p:nvGrpSpPr>
      <p:grpSpPr>
        <a:xfrm>
          <a:off x="0" y="0"/>
          <a:ext cx="0" cy="0"/>
          <a:chOff x="0" y="0"/>
          <a:chExt cx="0" cy="0"/>
        </a:xfrm>
      </p:grpSpPr>
      <p:sp>
        <p:nvSpPr>
          <p:cNvPr descr="preencoded.png" id="1113" name="Google Shape;1113;p151"/>
          <p:cNvSpPr/>
          <p:nvPr/>
        </p:nvSpPr>
        <p:spPr>
          <a:xfrm>
            <a:off x="1629775" y="434775"/>
            <a:ext cx="6296700" cy="3835500"/>
          </a:xfrm>
          <a:prstGeom prst="roundRect">
            <a:avLst>
              <a:gd fmla="val 366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14" name="Google Shape;1114;p151"/>
          <p:cNvSpPr/>
          <p:nvPr>
            <p:ph idx="2" type="pic"/>
          </p:nvPr>
        </p:nvSpPr>
        <p:spPr>
          <a:xfrm>
            <a:off x="1432075" y="659425"/>
            <a:ext cx="6296700" cy="3835500"/>
          </a:xfrm>
          <a:prstGeom prst="roundRect">
            <a:avLst>
              <a:gd fmla="val 3896" name="adj"/>
            </a:avLst>
          </a:prstGeom>
          <a:noFill/>
          <a:ln>
            <a:noFill/>
          </a:ln>
        </p:spPr>
      </p:sp>
      <p:pic>
        <p:nvPicPr>
          <p:cNvPr id="1115" name="Google Shape;1115;p15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Slide (Midnight)">
  <p:cSld name="CUSTOM_6_1_1_2">
    <p:bg>
      <p:bgPr>
        <a:solidFill>
          <a:srgbClr val="C7DBF9"/>
        </a:solidFill>
      </p:bgPr>
    </p:bg>
    <p:spTree>
      <p:nvGrpSpPr>
        <p:cNvPr id="103" name="Shape 103"/>
        <p:cNvGrpSpPr/>
        <p:nvPr/>
      </p:nvGrpSpPr>
      <p:grpSpPr>
        <a:xfrm>
          <a:off x="0" y="0"/>
          <a:ext cx="0" cy="0"/>
          <a:chOff x="0" y="0"/>
          <a:chExt cx="0" cy="0"/>
        </a:xfrm>
      </p:grpSpPr>
      <p:sp>
        <p:nvSpPr>
          <p:cNvPr id="104" name="Google Shape;104;p16"/>
          <p:cNvSpPr/>
          <p:nvPr/>
        </p:nvSpPr>
        <p:spPr>
          <a:xfrm>
            <a:off x="0" y="0"/>
            <a:ext cx="9144000" cy="3832500"/>
          </a:xfrm>
          <a:prstGeom prst="rect">
            <a:avLst/>
          </a:prstGeom>
          <a:solidFill>
            <a:srgbClr val="0A2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05" name="Google Shape;105;p16"/>
          <p:cNvSpPr/>
          <p:nvPr/>
        </p:nvSpPr>
        <p:spPr>
          <a:xfrm>
            <a:off x="228600" y="228600"/>
            <a:ext cx="8686500" cy="46908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6" name="Google Shape;106;p16"/>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9ABDF8"/>
                </a:solidFill>
                <a:latin typeface="Proxima Nova"/>
                <a:ea typeface="Proxima Nova"/>
                <a:cs typeface="Proxima Nova"/>
                <a:sym typeface="Proxima Nova"/>
              </a:rPr>
              <a:t>”</a:t>
            </a:r>
            <a:endParaRPr b="1" sz="8600">
              <a:solidFill>
                <a:srgbClr val="9ABDF8"/>
              </a:solidFill>
              <a:latin typeface="Proxima Nova"/>
              <a:ea typeface="Proxima Nova"/>
              <a:cs typeface="Proxima Nova"/>
              <a:sym typeface="Proxima Nova"/>
            </a:endParaRPr>
          </a:p>
        </p:txBody>
      </p:sp>
      <p:sp>
        <p:nvSpPr>
          <p:cNvPr id="107" name="Google Shape;107;p16"/>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08" name="Google Shape;108;p16"/>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311150" lvl="1" marL="914400" rtl="0">
              <a:lnSpc>
                <a:spcPct val="100000"/>
              </a:lnSpc>
              <a:spcBef>
                <a:spcPts val="0"/>
              </a:spcBef>
              <a:spcAft>
                <a:spcPts val="0"/>
              </a:spcAft>
              <a:buSzPts val="1300"/>
              <a:buChar char="○"/>
              <a:defRPr sz="1300"/>
            </a:lvl2pPr>
            <a:lvl3pPr indent="-311150" lvl="2" marL="1371600" rtl="0">
              <a:lnSpc>
                <a:spcPct val="100000"/>
              </a:lnSpc>
              <a:spcBef>
                <a:spcPts val="0"/>
              </a:spcBef>
              <a:spcAft>
                <a:spcPts val="0"/>
              </a:spcAft>
              <a:buSzPts val="1300"/>
              <a:buChar char="■"/>
              <a:defRPr sz="1300"/>
            </a:lvl3pPr>
            <a:lvl4pPr indent="-311150" lvl="3" marL="1828800" rtl="0">
              <a:lnSpc>
                <a:spcPct val="100000"/>
              </a:lnSpc>
              <a:spcBef>
                <a:spcPts val="0"/>
              </a:spcBef>
              <a:spcAft>
                <a:spcPts val="0"/>
              </a:spcAft>
              <a:buSzPts val="1300"/>
              <a:buChar char="●"/>
              <a:defRPr sz="1300"/>
            </a:lvl4pPr>
            <a:lvl5pPr indent="-311150" lvl="4" marL="2286000" rtl="0">
              <a:lnSpc>
                <a:spcPct val="100000"/>
              </a:lnSpc>
              <a:spcBef>
                <a:spcPts val="0"/>
              </a:spcBef>
              <a:spcAft>
                <a:spcPts val="0"/>
              </a:spcAft>
              <a:buSzPts val="1300"/>
              <a:buChar char="○"/>
              <a:defRPr sz="1300"/>
            </a:lvl5pPr>
            <a:lvl6pPr indent="-311150" lvl="5" marL="2743200" rtl="0">
              <a:lnSpc>
                <a:spcPct val="100000"/>
              </a:lnSpc>
              <a:spcBef>
                <a:spcPts val="0"/>
              </a:spcBef>
              <a:spcAft>
                <a:spcPts val="0"/>
              </a:spcAft>
              <a:buSzPts val="1300"/>
              <a:buChar char="■"/>
              <a:defRPr sz="1300"/>
            </a:lvl6pPr>
            <a:lvl7pPr indent="-311150" lvl="6" marL="3200400" rtl="0">
              <a:lnSpc>
                <a:spcPct val="100000"/>
              </a:lnSpc>
              <a:spcBef>
                <a:spcPts val="0"/>
              </a:spcBef>
              <a:spcAft>
                <a:spcPts val="0"/>
              </a:spcAft>
              <a:buSzPts val="1300"/>
              <a:buChar char="●"/>
              <a:defRPr sz="1300"/>
            </a:lvl7pPr>
            <a:lvl8pPr indent="-311150" lvl="7" marL="3657600" rtl="0">
              <a:lnSpc>
                <a:spcPct val="100000"/>
              </a:lnSpc>
              <a:spcBef>
                <a:spcPts val="0"/>
              </a:spcBef>
              <a:spcAft>
                <a:spcPts val="0"/>
              </a:spcAft>
              <a:buSzPts val="1300"/>
              <a:buChar char="○"/>
              <a:defRPr sz="1300"/>
            </a:lvl8pPr>
            <a:lvl9pPr indent="-311150" lvl="8" marL="4114800" rtl="0">
              <a:lnSpc>
                <a:spcPct val="100000"/>
              </a:lnSpc>
              <a:spcBef>
                <a:spcPts val="0"/>
              </a:spcBef>
              <a:spcAft>
                <a:spcPts val="0"/>
              </a:spcAft>
              <a:buSzPts val="1300"/>
              <a:buChar char="■"/>
              <a:defRPr sz="1300"/>
            </a:lvl9pPr>
          </a:lstStyle>
          <a:p/>
        </p:txBody>
      </p:sp>
      <p:sp>
        <p:nvSpPr>
          <p:cNvPr id="109" name="Google Shape;109;p16"/>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pic>
        <p:nvPicPr>
          <p:cNvPr id="110" name="Google Shape;110;p1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Full Screen Image (White)">
  <p:cSld name="CUSTOM_11_1_2_1">
    <p:bg>
      <p:bgPr>
        <a:solidFill>
          <a:schemeClr val="lt1"/>
        </a:solidFill>
      </p:bgPr>
    </p:bg>
    <p:spTree>
      <p:nvGrpSpPr>
        <p:cNvPr id="1116" name="Shape 1116"/>
        <p:cNvGrpSpPr/>
        <p:nvPr/>
      </p:nvGrpSpPr>
      <p:grpSpPr>
        <a:xfrm>
          <a:off x="0" y="0"/>
          <a:ext cx="0" cy="0"/>
          <a:chOff x="0" y="0"/>
          <a:chExt cx="0" cy="0"/>
        </a:xfrm>
      </p:grpSpPr>
      <p:sp>
        <p:nvSpPr>
          <p:cNvPr descr="preencoded.png" id="1117" name="Google Shape;1117;p152"/>
          <p:cNvSpPr/>
          <p:nvPr/>
        </p:nvSpPr>
        <p:spPr>
          <a:xfrm>
            <a:off x="1629775" y="434775"/>
            <a:ext cx="6296700" cy="3835500"/>
          </a:xfrm>
          <a:prstGeom prst="roundRect">
            <a:avLst>
              <a:gd fmla="val 366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18" name="Google Shape;1118;p152"/>
          <p:cNvSpPr/>
          <p:nvPr>
            <p:ph idx="2" type="pic"/>
          </p:nvPr>
        </p:nvSpPr>
        <p:spPr>
          <a:xfrm>
            <a:off x="1432075" y="659425"/>
            <a:ext cx="6296700" cy="3835500"/>
          </a:xfrm>
          <a:prstGeom prst="roundRect">
            <a:avLst>
              <a:gd fmla="val 3896" name="adj"/>
            </a:avLst>
          </a:prstGeom>
          <a:noFill/>
          <a:ln>
            <a:noFill/>
          </a:ln>
        </p:spPr>
      </p:sp>
      <p:pic>
        <p:nvPicPr>
          <p:cNvPr id="1119" name="Google Shape;1119;p15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Full Screen Image (Jade/Green)">
  <p:cSld name="CUSTOM_11_1_1_1">
    <p:bg>
      <p:bgPr>
        <a:solidFill>
          <a:srgbClr val="083F3F"/>
        </a:solidFill>
      </p:bgPr>
    </p:bg>
    <p:spTree>
      <p:nvGrpSpPr>
        <p:cNvPr id="1120" name="Shape 1120"/>
        <p:cNvGrpSpPr/>
        <p:nvPr/>
      </p:nvGrpSpPr>
      <p:grpSpPr>
        <a:xfrm>
          <a:off x="0" y="0"/>
          <a:ext cx="0" cy="0"/>
          <a:chOff x="0" y="0"/>
          <a:chExt cx="0" cy="0"/>
        </a:xfrm>
      </p:grpSpPr>
      <p:pic>
        <p:nvPicPr>
          <p:cNvPr descr="preencoded.png" id="1121" name="Google Shape;1121;p153"/>
          <p:cNvPicPr preferRelativeResize="0"/>
          <p:nvPr/>
        </p:nvPicPr>
        <p:blipFill rotWithShape="1">
          <a:blip r:embed="rId2">
            <a:alphaModFix/>
          </a:blip>
          <a:srcRect b="3649" l="13314" r="0" t="9665"/>
          <a:stretch/>
        </p:blipFill>
        <p:spPr>
          <a:xfrm>
            <a:off x="0" y="0"/>
            <a:ext cx="9144000" cy="5143500"/>
          </a:xfrm>
          <a:prstGeom prst="rect">
            <a:avLst/>
          </a:prstGeom>
          <a:noFill/>
          <a:ln>
            <a:noFill/>
          </a:ln>
        </p:spPr>
      </p:pic>
      <p:sp>
        <p:nvSpPr>
          <p:cNvPr descr="preencoded.png" id="1122" name="Google Shape;1122;p153"/>
          <p:cNvSpPr/>
          <p:nvPr/>
        </p:nvSpPr>
        <p:spPr>
          <a:xfrm>
            <a:off x="1629775" y="434775"/>
            <a:ext cx="6296700" cy="3835500"/>
          </a:xfrm>
          <a:prstGeom prst="roundRect">
            <a:avLst>
              <a:gd fmla="val 366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23" name="Google Shape;1123;p153"/>
          <p:cNvSpPr/>
          <p:nvPr>
            <p:ph idx="2" type="pic"/>
          </p:nvPr>
        </p:nvSpPr>
        <p:spPr>
          <a:xfrm>
            <a:off x="1432075" y="659425"/>
            <a:ext cx="6296700" cy="3835500"/>
          </a:xfrm>
          <a:prstGeom prst="roundRect">
            <a:avLst>
              <a:gd fmla="val 3896" name="adj"/>
            </a:avLst>
          </a:prstGeom>
          <a:noFill/>
          <a:ln>
            <a:noFill/>
          </a:ln>
        </p:spPr>
      </p:sp>
      <p:pic>
        <p:nvPicPr>
          <p:cNvPr id="1124" name="Google Shape;1124;p153"/>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Only (White)">
  <p:cSld name="CUSTOM_67">
    <p:spTree>
      <p:nvGrpSpPr>
        <p:cNvPr id="1125" name="Shape 1125"/>
        <p:cNvGrpSpPr/>
        <p:nvPr/>
      </p:nvGrpSpPr>
      <p:grpSpPr>
        <a:xfrm>
          <a:off x="0" y="0"/>
          <a:ext cx="0" cy="0"/>
          <a:chOff x="0" y="0"/>
          <a:chExt cx="0" cy="0"/>
        </a:xfrm>
      </p:grpSpPr>
      <p:sp>
        <p:nvSpPr>
          <p:cNvPr id="1126" name="Google Shape;1126;p154"/>
          <p:cNvSpPr txBox="1"/>
          <p:nvPr>
            <p:ph type="title"/>
          </p:nvPr>
        </p:nvSpPr>
        <p:spPr>
          <a:xfrm>
            <a:off x="821679" y="783825"/>
            <a:ext cx="7320900" cy="5142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Roboto Serif"/>
              <a:buNone/>
              <a:defRPr sz="2400">
                <a:latin typeface="Roboto Serif"/>
                <a:ea typeface="Roboto Serif"/>
                <a:cs typeface="Roboto Serif"/>
                <a:sym typeface="Roboto Serif"/>
              </a:defRPr>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pic>
        <p:nvPicPr>
          <p:cNvPr id="1127" name="Google Shape;1127;p15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pos="5188">
          <p15:clr>
            <a:srgbClr val="E46962"/>
          </p15:clr>
        </p15:guide>
        <p15:guide id="3" orient="horz" pos="576">
          <p15:clr>
            <a:srgbClr val="E46962"/>
          </p15:clr>
        </p15:guide>
        <p15:guide id="4" orient="horz" pos="2664">
          <p15:clr>
            <a:srgbClr val="E46962"/>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Only (Dark)">
  <p:cSld name="CUSTOM_67_1">
    <p:bg>
      <p:bgPr>
        <a:solidFill>
          <a:schemeClr val="dk2"/>
        </a:solidFill>
      </p:bgPr>
    </p:bg>
    <p:spTree>
      <p:nvGrpSpPr>
        <p:cNvPr id="1128" name="Shape 1128"/>
        <p:cNvGrpSpPr/>
        <p:nvPr/>
      </p:nvGrpSpPr>
      <p:grpSpPr>
        <a:xfrm>
          <a:off x="0" y="0"/>
          <a:ext cx="0" cy="0"/>
          <a:chOff x="0" y="0"/>
          <a:chExt cx="0" cy="0"/>
        </a:xfrm>
      </p:grpSpPr>
      <p:pic>
        <p:nvPicPr>
          <p:cNvPr id="1129" name="Google Shape;1129;p15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130" name="Google Shape;1130;p155"/>
          <p:cNvSpPr txBox="1"/>
          <p:nvPr>
            <p:ph type="title"/>
          </p:nvPr>
        </p:nvSpPr>
        <p:spPr>
          <a:xfrm>
            <a:off x="914400" y="834400"/>
            <a:ext cx="7320900" cy="514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UI Snippet, Left Aligned (Jade/Green)">
  <p:cSld name="CUSTOM_13_1">
    <p:spTree>
      <p:nvGrpSpPr>
        <p:cNvPr id="1131" name="Shape 1131"/>
        <p:cNvGrpSpPr/>
        <p:nvPr/>
      </p:nvGrpSpPr>
      <p:grpSpPr>
        <a:xfrm>
          <a:off x="0" y="0"/>
          <a:ext cx="0" cy="0"/>
          <a:chOff x="0" y="0"/>
          <a:chExt cx="0" cy="0"/>
        </a:xfrm>
      </p:grpSpPr>
      <p:pic>
        <p:nvPicPr>
          <p:cNvPr descr="preencoded.png" id="1132" name="Google Shape;1132;p156"/>
          <p:cNvPicPr preferRelativeResize="0"/>
          <p:nvPr/>
        </p:nvPicPr>
        <p:blipFill rotWithShape="1">
          <a:blip r:embed="rId2">
            <a:alphaModFix/>
          </a:blip>
          <a:srcRect b="0" l="0" r="0" t="0"/>
          <a:stretch/>
        </p:blipFill>
        <p:spPr>
          <a:xfrm>
            <a:off x="0" y="0"/>
            <a:ext cx="4572000" cy="5143500"/>
          </a:xfrm>
          <a:prstGeom prst="rect">
            <a:avLst/>
          </a:prstGeom>
          <a:noFill/>
          <a:ln>
            <a:noFill/>
          </a:ln>
        </p:spPr>
      </p:pic>
      <p:pic>
        <p:nvPicPr>
          <p:cNvPr descr="preencoded.png" id="1133" name="Google Shape;1133;p156"/>
          <p:cNvPicPr preferRelativeResize="0"/>
          <p:nvPr/>
        </p:nvPicPr>
        <p:blipFill rotWithShape="1">
          <a:blip r:embed="rId3">
            <a:alphaModFix/>
          </a:blip>
          <a:srcRect b="0" l="0" r="0" t="0"/>
          <a:stretch/>
        </p:blipFill>
        <p:spPr>
          <a:xfrm>
            <a:off x="0" y="0"/>
            <a:ext cx="4572000" cy="5143500"/>
          </a:xfrm>
          <a:prstGeom prst="rect">
            <a:avLst/>
          </a:prstGeom>
          <a:noFill/>
          <a:ln>
            <a:noFill/>
          </a:ln>
        </p:spPr>
      </p:pic>
      <p:sp>
        <p:nvSpPr>
          <p:cNvPr descr="preencoded.png" id="1134" name="Google Shape;1134;p156"/>
          <p:cNvSpPr/>
          <p:nvPr/>
        </p:nvSpPr>
        <p:spPr>
          <a:xfrm>
            <a:off x="228600" y="228600"/>
            <a:ext cx="4102500" cy="4691100"/>
          </a:xfrm>
          <a:prstGeom prst="roundRect">
            <a:avLst>
              <a:gd fmla="val 2529"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35" name="Google Shape;1135;p156"/>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136" name="Google Shape;1136;p156"/>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pic>
        <p:nvPicPr>
          <p:cNvPr id="1137" name="Google Shape;1137;p156"/>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UI Snippet, Left Aligned (Mint)">
  <p:cSld name="CUSTOM_13_1_1_1">
    <p:spTree>
      <p:nvGrpSpPr>
        <p:cNvPr id="1138" name="Shape 1138"/>
        <p:cNvGrpSpPr/>
        <p:nvPr/>
      </p:nvGrpSpPr>
      <p:grpSpPr>
        <a:xfrm>
          <a:off x="0" y="0"/>
          <a:ext cx="0" cy="0"/>
          <a:chOff x="0" y="0"/>
          <a:chExt cx="0" cy="0"/>
        </a:xfrm>
      </p:grpSpPr>
      <p:sp>
        <p:nvSpPr>
          <p:cNvPr id="1139" name="Google Shape;1139;p157"/>
          <p:cNvSpPr/>
          <p:nvPr/>
        </p:nvSpPr>
        <p:spPr>
          <a:xfrm>
            <a:off x="0" y="-125"/>
            <a:ext cx="4572000" cy="5143500"/>
          </a:xfrm>
          <a:prstGeom prst="rect">
            <a:avLst/>
          </a:prstGeom>
          <a:solidFill>
            <a:srgbClr val="EBF9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140" name="Google Shape;1140;p157"/>
          <p:cNvSpPr/>
          <p:nvPr/>
        </p:nvSpPr>
        <p:spPr>
          <a:xfrm>
            <a:off x="228600" y="228600"/>
            <a:ext cx="4102500" cy="4691100"/>
          </a:xfrm>
          <a:prstGeom prst="roundRect">
            <a:avLst>
              <a:gd fmla="val 2529"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141" name="Google Shape;1141;p15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142" name="Google Shape;1142;p157"/>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143" name="Google Shape;1143;p157"/>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UI Snippet, Left Aligned (Cornflower)">
  <p:cSld name="CUSTOM_13_1_1_1_1">
    <p:spTree>
      <p:nvGrpSpPr>
        <p:cNvPr id="1144" name="Shape 1144"/>
        <p:cNvGrpSpPr/>
        <p:nvPr/>
      </p:nvGrpSpPr>
      <p:grpSpPr>
        <a:xfrm>
          <a:off x="0" y="0"/>
          <a:ext cx="0" cy="0"/>
          <a:chOff x="0" y="0"/>
          <a:chExt cx="0" cy="0"/>
        </a:xfrm>
      </p:grpSpPr>
      <p:sp>
        <p:nvSpPr>
          <p:cNvPr id="1145" name="Google Shape;1145;p158"/>
          <p:cNvSpPr/>
          <p:nvPr/>
        </p:nvSpPr>
        <p:spPr>
          <a:xfrm>
            <a:off x="0" y="-125"/>
            <a:ext cx="4572000" cy="51435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146" name="Google Shape;1146;p158"/>
          <p:cNvSpPr/>
          <p:nvPr/>
        </p:nvSpPr>
        <p:spPr>
          <a:xfrm>
            <a:off x="228600" y="228600"/>
            <a:ext cx="4102500" cy="4691100"/>
          </a:xfrm>
          <a:prstGeom prst="roundRect">
            <a:avLst>
              <a:gd fmla="val 2529"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147" name="Google Shape;1147;p15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148" name="Google Shape;1148;p158"/>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149" name="Google Shape;1149;p158"/>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UI Snippet, Left Aligned (Midnight)">
  <p:cSld name="CUSTOM_13_1_1_1_1_1">
    <p:spTree>
      <p:nvGrpSpPr>
        <p:cNvPr id="1150" name="Shape 1150"/>
        <p:cNvGrpSpPr/>
        <p:nvPr/>
      </p:nvGrpSpPr>
      <p:grpSpPr>
        <a:xfrm>
          <a:off x="0" y="0"/>
          <a:ext cx="0" cy="0"/>
          <a:chOff x="0" y="0"/>
          <a:chExt cx="0" cy="0"/>
        </a:xfrm>
      </p:grpSpPr>
      <p:sp>
        <p:nvSpPr>
          <p:cNvPr id="1151" name="Google Shape;1151;p159"/>
          <p:cNvSpPr/>
          <p:nvPr/>
        </p:nvSpPr>
        <p:spPr>
          <a:xfrm>
            <a:off x="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152" name="Google Shape;1152;p159"/>
          <p:cNvSpPr/>
          <p:nvPr/>
        </p:nvSpPr>
        <p:spPr>
          <a:xfrm>
            <a:off x="228600" y="228600"/>
            <a:ext cx="4102500" cy="4691100"/>
          </a:xfrm>
          <a:prstGeom prst="roundRect">
            <a:avLst>
              <a:gd fmla="val 2529"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153" name="Google Shape;1153;p15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154" name="Google Shape;1154;p159"/>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155" name="Google Shape;1155;p159"/>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Right Photo Layout ">
  <p:cSld name="CUSTOM_44">
    <p:spTree>
      <p:nvGrpSpPr>
        <p:cNvPr id="1156" name="Shape 1156"/>
        <p:cNvGrpSpPr/>
        <p:nvPr/>
      </p:nvGrpSpPr>
      <p:grpSpPr>
        <a:xfrm>
          <a:off x="0" y="0"/>
          <a:ext cx="0" cy="0"/>
          <a:chOff x="0" y="0"/>
          <a:chExt cx="0" cy="0"/>
        </a:xfrm>
      </p:grpSpPr>
      <p:sp>
        <p:nvSpPr>
          <p:cNvPr id="1157" name="Google Shape;1157;p160"/>
          <p:cNvSpPr/>
          <p:nvPr>
            <p:ph idx="2" type="pic"/>
          </p:nvPr>
        </p:nvSpPr>
        <p:spPr>
          <a:xfrm>
            <a:off x="4572001" y="0"/>
            <a:ext cx="4572000" cy="5143500"/>
          </a:xfrm>
          <a:prstGeom prst="rect">
            <a:avLst/>
          </a:prstGeom>
          <a:noFill/>
          <a:ln>
            <a:noFill/>
          </a:ln>
        </p:spPr>
      </p:sp>
      <p:pic>
        <p:nvPicPr>
          <p:cNvPr id="1158" name="Google Shape;1158;p160"/>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
        <p:nvSpPr>
          <p:cNvPr id="1159" name="Google Shape;1159;p160"/>
          <p:cNvSpPr txBox="1"/>
          <p:nvPr>
            <p:ph type="title"/>
          </p:nvPr>
        </p:nvSpPr>
        <p:spPr>
          <a:xfrm>
            <a:off x="914400" y="1428600"/>
            <a:ext cx="3111600" cy="2286300"/>
          </a:xfrm>
          <a:prstGeom prst="rect">
            <a:avLst/>
          </a:prstGeom>
        </p:spPr>
        <p:txBody>
          <a:bodyPr anchorCtr="0" anchor="ctr" bIns="0" lIns="0" spcFirstLastPara="1" rIns="0" wrap="square" tIns="0">
            <a:noAutofit/>
          </a:bodyPr>
          <a:lstStyle>
            <a:lvl1pPr lvl="0">
              <a:spcBef>
                <a:spcPts val="0"/>
              </a:spcBef>
              <a:spcAft>
                <a:spcPts val="0"/>
              </a:spcAft>
              <a:buSzPts val="3200"/>
              <a:buNone/>
              <a:defRPr sz="3200"/>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576">
          <p15:clr>
            <a:srgbClr val="E46962"/>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Left Photo Layout ">
  <p:cSld name="CUSTOM_58">
    <p:spTree>
      <p:nvGrpSpPr>
        <p:cNvPr id="1160" name="Shape 1160"/>
        <p:cNvGrpSpPr/>
        <p:nvPr/>
      </p:nvGrpSpPr>
      <p:grpSpPr>
        <a:xfrm>
          <a:off x="0" y="0"/>
          <a:ext cx="0" cy="0"/>
          <a:chOff x="0" y="0"/>
          <a:chExt cx="0" cy="0"/>
        </a:xfrm>
      </p:grpSpPr>
      <p:sp>
        <p:nvSpPr>
          <p:cNvPr id="1161" name="Google Shape;1161;p161"/>
          <p:cNvSpPr/>
          <p:nvPr>
            <p:ph idx="2" type="pic"/>
          </p:nvPr>
        </p:nvSpPr>
        <p:spPr>
          <a:xfrm>
            <a:off x="1" y="0"/>
            <a:ext cx="4572000" cy="5143500"/>
          </a:xfrm>
          <a:prstGeom prst="rect">
            <a:avLst/>
          </a:prstGeom>
          <a:noFill/>
          <a:ln>
            <a:noFill/>
          </a:ln>
        </p:spPr>
      </p:sp>
      <p:pic>
        <p:nvPicPr>
          <p:cNvPr id="1162" name="Google Shape;1162;p16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163" name="Google Shape;1163;p161"/>
          <p:cNvSpPr txBox="1"/>
          <p:nvPr>
            <p:ph type="title"/>
          </p:nvPr>
        </p:nvSpPr>
        <p:spPr>
          <a:xfrm>
            <a:off x="5273925" y="1428600"/>
            <a:ext cx="3111600" cy="2286300"/>
          </a:xfrm>
          <a:prstGeom prst="rect">
            <a:avLst/>
          </a:prstGeom>
        </p:spPr>
        <p:txBody>
          <a:bodyPr anchorCtr="0" anchor="ctr" bIns="0" lIns="0" spcFirstLastPara="1" rIns="0" wrap="square" tIns="0">
            <a:noAutofit/>
          </a:bodyPr>
          <a:lstStyle>
            <a:lvl1pPr lvl="0">
              <a:spcBef>
                <a:spcPts val="0"/>
              </a:spcBef>
              <a:spcAft>
                <a:spcPts val="0"/>
              </a:spcAft>
              <a:buSzPts val="3200"/>
              <a:buNone/>
              <a:defRPr sz="3200"/>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Slide (Emerald)">
  <p:cSld name="CUSTOM_6_1_1_1">
    <p:bg>
      <p:bgPr>
        <a:solidFill>
          <a:srgbClr val="EBF9EB"/>
        </a:solidFill>
      </p:bgPr>
    </p:bg>
    <p:spTree>
      <p:nvGrpSpPr>
        <p:cNvPr id="111" name="Shape 111"/>
        <p:cNvGrpSpPr/>
        <p:nvPr/>
      </p:nvGrpSpPr>
      <p:grpSpPr>
        <a:xfrm>
          <a:off x="0" y="0"/>
          <a:ext cx="0" cy="0"/>
          <a:chOff x="0" y="0"/>
          <a:chExt cx="0" cy="0"/>
        </a:xfrm>
      </p:grpSpPr>
      <p:pic>
        <p:nvPicPr>
          <p:cNvPr descr="preencoded.png" id="112" name="Google Shape;112;p17"/>
          <p:cNvPicPr preferRelativeResize="0"/>
          <p:nvPr/>
        </p:nvPicPr>
        <p:blipFill rotWithShape="1">
          <a:blip r:embed="rId2">
            <a:alphaModFix/>
          </a:blip>
          <a:srcRect b="0" l="0" r="0" t="0"/>
          <a:stretch/>
        </p:blipFill>
        <p:spPr>
          <a:xfrm>
            <a:off x="0" y="0"/>
            <a:ext cx="9144000" cy="3832499"/>
          </a:xfrm>
          <a:prstGeom prst="rect">
            <a:avLst/>
          </a:prstGeom>
          <a:noFill/>
          <a:ln>
            <a:noFill/>
          </a:ln>
        </p:spPr>
      </p:pic>
      <p:pic>
        <p:nvPicPr>
          <p:cNvPr descr="preencoded.png" id="113" name="Google Shape;113;p17"/>
          <p:cNvPicPr preferRelativeResize="0"/>
          <p:nvPr/>
        </p:nvPicPr>
        <p:blipFill rotWithShape="1">
          <a:blip r:embed="rId3">
            <a:alphaModFix/>
          </a:blip>
          <a:srcRect b="0" l="0" r="0" t="0"/>
          <a:stretch/>
        </p:blipFill>
        <p:spPr>
          <a:xfrm>
            <a:off x="0" y="0"/>
            <a:ext cx="9144000" cy="3832500"/>
          </a:xfrm>
          <a:prstGeom prst="rect">
            <a:avLst/>
          </a:prstGeom>
          <a:noFill/>
          <a:ln>
            <a:noFill/>
          </a:ln>
        </p:spPr>
      </p:pic>
      <p:sp>
        <p:nvSpPr>
          <p:cNvPr descr="preencoded.png" id="114" name="Google Shape;114;p17"/>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5" name="Google Shape;115;p17"/>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EBF9EB"/>
                </a:solidFill>
                <a:latin typeface="Proxima Nova"/>
                <a:ea typeface="Proxima Nova"/>
                <a:cs typeface="Proxima Nova"/>
                <a:sym typeface="Proxima Nova"/>
              </a:rPr>
              <a:t>”</a:t>
            </a:r>
            <a:endParaRPr b="1" sz="8600">
              <a:solidFill>
                <a:srgbClr val="EBF9EB"/>
              </a:solidFill>
              <a:latin typeface="Proxima Nova"/>
              <a:ea typeface="Proxima Nova"/>
              <a:cs typeface="Proxima Nova"/>
              <a:sym typeface="Proxima Nova"/>
            </a:endParaRPr>
          </a:p>
        </p:txBody>
      </p:sp>
      <p:pic>
        <p:nvPicPr>
          <p:cNvPr id="116" name="Google Shape;116;p17"/>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
        <p:nvSpPr>
          <p:cNvPr id="117" name="Google Shape;117;p17"/>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18" name="Google Shape;118;p17"/>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SzPts val="1300"/>
              <a:buChar char="●"/>
              <a:defRPr sz="1300"/>
            </a:lvl1pPr>
            <a:lvl2pPr indent="-311150" lvl="1" marL="914400" rtl="0">
              <a:lnSpc>
                <a:spcPct val="100000"/>
              </a:lnSpc>
              <a:spcBef>
                <a:spcPts val="0"/>
              </a:spcBef>
              <a:spcAft>
                <a:spcPts val="0"/>
              </a:spcAft>
              <a:buSzPts val="1300"/>
              <a:buChar char="○"/>
              <a:defRPr sz="1300"/>
            </a:lvl2pPr>
            <a:lvl3pPr indent="-311150" lvl="2" marL="1371600" rtl="0">
              <a:lnSpc>
                <a:spcPct val="100000"/>
              </a:lnSpc>
              <a:spcBef>
                <a:spcPts val="0"/>
              </a:spcBef>
              <a:spcAft>
                <a:spcPts val="0"/>
              </a:spcAft>
              <a:buSzPts val="1300"/>
              <a:buChar char="■"/>
              <a:defRPr sz="1300"/>
            </a:lvl3pPr>
            <a:lvl4pPr indent="-311150" lvl="3" marL="1828800" rtl="0">
              <a:lnSpc>
                <a:spcPct val="100000"/>
              </a:lnSpc>
              <a:spcBef>
                <a:spcPts val="0"/>
              </a:spcBef>
              <a:spcAft>
                <a:spcPts val="0"/>
              </a:spcAft>
              <a:buSzPts val="1300"/>
              <a:buChar char="●"/>
              <a:defRPr sz="1300"/>
            </a:lvl4pPr>
            <a:lvl5pPr indent="-311150" lvl="4" marL="2286000" rtl="0">
              <a:lnSpc>
                <a:spcPct val="100000"/>
              </a:lnSpc>
              <a:spcBef>
                <a:spcPts val="0"/>
              </a:spcBef>
              <a:spcAft>
                <a:spcPts val="0"/>
              </a:spcAft>
              <a:buSzPts val="1300"/>
              <a:buChar char="○"/>
              <a:defRPr sz="1300"/>
            </a:lvl5pPr>
            <a:lvl6pPr indent="-311150" lvl="5" marL="2743200" rtl="0">
              <a:lnSpc>
                <a:spcPct val="100000"/>
              </a:lnSpc>
              <a:spcBef>
                <a:spcPts val="0"/>
              </a:spcBef>
              <a:spcAft>
                <a:spcPts val="0"/>
              </a:spcAft>
              <a:buSzPts val="1300"/>
              <a:buChar char="■"/>
              <a:defRPr sz="1300"/>
            </a:lvl6pPr>
            <a:lvl7pPr indent="-311150" lvl="6" marL="3200400" rtl="0">
              <a:lnSpc>
                <a:spcPct val="100000"/>
              </a:lnSpc>
              <a:spcBef>
                <a:spcPts val="0"/>
              </a:spcBef>
              <a:spcAft>
                <a:spcPts val="0"/>
              </a:spcAft>
              <a:buSzPts val="1300"/>
              <a:buChar char="●"/>
              <a:defRPr sz="1300"/>
            </a:lvl7pPr>
            <a:lvl8pPr indent="-311150" lvl="7" marL="3657600" rtl="0">
              <a:lnSpc>
                <a:spcPct val="100000"/>
              </a:lnSpc>
              <a:spcBef>
                <a:spcPts val="0"/>
              </a:spcBef>
              <a:spcAft>
                <a:spcPts val="0"/>
              </a:spcAft>
              <a:buSzPts val="1300"/>
              <a:buChar char="○"/>
              <a:defRPr sz="1300"/>
            </a:lvl8pPr>
            <a:lvl9pPr indent="-311150" lvl="8" marL="4114800" rtl="0">
              <a:lnSpc>
                <a:spcPct val="100000"/>
              </a:lnSpc>
              <a:spcBef>
                <a:spcPts val="0"/>
              </a:spcBef>
              <a:spcAft>
                <a:spcPts val="0"/>
              </a:spcAft>
              <a:buSzPts val="1300"/>
              <a:buChar char="■"/>
              <a:defRPr sz="1300"/>
            </a:lvl9pPr>
          </a:lstStyle>
          <a:p/>
        </p:txBody>
      </p:sp>
      <p:sp>
        <p:nvSpPr>
          <p:cNvPr id="119" name="Google Shape;119;p17"/>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600"/>
              <a:buNone/>
              <a:defRPr b="1" sz="1600"/>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w Callout">
  <p:cSld name="CUSTOM_66">
    <p:spTree>
      <p:nvGrpSpPr>
        <p:cNvPr id="1164" name="Shape 1164"/>
        <p:cNvGrpSpPr/>
        <p:nvPr/>
      </p:nvGrpSpPr>
      <p:grpSpPr>
        <a:xfrm>
          <a:off x="0" y="0"/>
          <a:ext cx="0" cy="0"/>
          <a:chOff x="0" y="0"/>
          <a:chExt cx="0" cy="0"/>
        </a:xfrm>
      </p:grpSpPr>
      <p:sp>
        <p:nvSpPr>
          <p:cNvPr id="1165" name="Google Shape;1165;p162"/>
          <p:cNvSpPr txBox="1"/>
          <p:nvPr>
            <p:ph type="title"/>
          </p:nvPr>
        </p:nvSpPr>
        <p:spPr>
          <a:xfrm>
            <a:off x="914400" y="3576775"/>
            <a:ext cx="3340800" cy="839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1166" name="Google Shape;1166;p162"/>
          <p:cNvSpPr txBox="1"/>
          <p:nvPr>
            <p:ph idx="1" type="subTitle"/>
          </p:nvPr>
        </p:nvSpPr>
        <p:spPr>
          <a:xfrm>
            <a:off x="4572000" y="3506700"/>
            <a:ext cx="3781500" cy="10683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200"/>
              <a:buNone/>
              <a:defRPr sz="1200">
                <a:solidFill>
                  <a:schemeClr val="lt1"/>
                </a:solidFill>
              </a:defRPr>
            </a:lvl2pPr>
            <a:lvl3pPr lvl="2">
              <a:spcBef>
                <a:spcPts val="1600"/>
              </a:spcBef>
              <a:spcAft>
                <a:spcPts val="0"/>
              </a:spcAft>
              <a:buClr>
                <a:schemeClr val="lt1"/>
              </a:buClr>
              <a:buSzPts val="1200"/>
              <a:buNone/>
              <a:defRPr sz="1200">
                <a:solidFill>
                  <a:schemeClr val="lt1"/>
                </a:solidFill>
              </a:defRPr>
            </a:lvl3pPr>
            <a:lvl4pPr lvl="3">
              <a:spcBef>
                <a:spcPts val="1600"/>
              </a:spcBef>
              <a:spcAft>
                <a:spcPts val="0"/>
              </a:spcAft>
              <a:buClr>
                <a:schemeClr val="lt1"/>
              </a:buClr>
              <a:buSzPts val="1200"/>
              <a:buNone/>
              <a:defRPr sz="1200">
                <a:solidFill>
                  <a:schemeClr val="lt1"/>
                </a:solidFill>
              </a:defRPr>
            </a:lvl4pPr>
            <a:lvl5pPr lvl="4">
              <a:spcBef>
                <a:spcPts val="1600"/>
              </a:spcBef>
              <a:spcAft>
                <a:spcPts val="0"/>
              </a:spcAft>
              <a:buClr>
                <a:schemeClr val="lt1"/>
              </a:buClr>
              <a:buSzPts val="1200"/>
              <a:buNone/>
              <a:defRPr sz="1200">
                <a:solidFill>
                  <a:schemeClr val="lt1"/>
                </a:solidFill>
              </a:defRPr>
            </a:lvl5pPr>
            <a:lvl6pPr lvl="5">
              <a:spcBef>
                <a:spcPts val="1600"/>
              </a:spcBef>
              <a:spcAft>
                <a:spcPts val="0"/>
              </a:spcAft>
              <a:buClr>
                <a:schemeClr val="lt1"/>
              </a:buClr>
              <a:buSzPts val="1200"/>
              <a:buNone/>
              <a:defRPr sz="1200">
                <a:solidFill>
                  <a:schemeClr val="lt1"/>
                </a:solidFill>
              </a:defRPr>
            </a:lvl6pPr>
            <a:lvl7pPr lvl="6">
              <a:spcBef>
                <a:spcPts val="1600"/>
              </a:spcBef>
              <a:spcAft>
                <a:spcPts val="0"/>
              </a:spcAft>
              <a:buClr>
                <a:schemeClr val="lt1"/>
              </a:buClr>
              <a:buSzPts val="1200"/>
              <a:buNone/>
              <a:defRPr sz="1200">
                <a:solidFill>
                  <a:schemeClr val="lt1"/>
                </a:solidFill>
              </a:defRPr>
            </a:lvl7pPr>
            <a:lvl8pPr lvl="7">
              <a:spcBef>
                <a:spcPts val="1600"/>
              </a:spcBef>
              <a:spcAft>
                <a:spcPts val="0"/>
              </a:spcAft>
              <a:buClr>
                <a:schemeClr val="lt1"/>
              </a:buClr>
              <a:buSzPts val="1200"/>
              <a:buNone/>
              <a:defRPr sz="1200">
                <a:solidFill>
                  <a:schemeClr val="lt1"/>
                </a:solidFill>
              </a:defRPr>
            </a:lvl8pPr>
            <a:lvl9pPr lvl="8">
              <a:spcBef>
                <a:spcPts val="1600"/>
              </a:spcBef>
              <a:spcAft>
                <a:spcPts val="1600"/>
              </a:spcAft>
              <a:buClr>
                <a:schemeClr val="lt1"/>
              </a:buClr>
              <a:buSzPts val="1200"/>
              <a:buNone/>
              <a:defRPr sz="1200">
                <a:solidFill>
                  <a:schemeClr val="lt1"/>
                </a:solidFill>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w Callout 1">
  <p:cSld name="CUSTOM_66_1">
    <p:spTree>
      <p:nvGrpSpPr>
        <p:cNvPr id="1167" name="Shape 1167"/>
        <p:cNvGrpSpPr/>
        <p:nvPr/>
      </p:nvGrpSpPr>
      <p:grpSpPr>
        <a:xfrm>
          <a:off x="0" y="0"/>
          <a:ext cx="0" cy="0"/>
          <a:chOff x="0" y="0"/>
          <a:chExt cx="0" cy="0"/>
        </a:xfrm>
      </p:grpSpPr>
      <p:pic>
        <p:nvPicPr>
          <p:cNvPr id="1168" name="Google Shape;1168;p163"/>
          <p:cNvPicPr preferRelativeResize="0"/>
          <p:nvPr/>
        </p:nvPicPr>
        <p:blipFill rotWithShape="1">
          <a:blip r:embed="rId2">
            <a:alphaModFix/>
          </a:blip>
          <a:srcRect b="7834" l="0" r="0" t="7834"/>
          <a:stretch/>
        </p:blipFill>
        <p:spPr>
          <a:xfrm>
            <a:off x="0" y="0"/>
            <a:ext cx="9144003" cy="5143499"/>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Full Photo Background (Emerald)">
  <p:cSld name="CUSTOM_66_1_1">
    <p:bg>
      <p:bgPr>
        <a:solidFill>
          <a:srgbClr val="083F3F"/>
        </a:solidFill>
      </p:bgPr>
    </p:bg>
    <p:spTree>
      <p:nvGrpSpPr>
        <p:cNvPr id="1169" name="Shape 1169"/>
        <p:cNvGrpSpPr/>
        <p:nvPr/>
      </p:nvGrpSpPr>
      <p:grpSpPr>
        <a:xfrm>
          <a:off x="0" y="0"/>
          <a:ext cx="0" cy="0"/>
          <a:chOff x="0" y="0"/>
          <a:chExt cx="0" cy="0"/>
        </a:xfrm>
      </p:grpSpPr>
      <p:pic>
        <p:nvPicPr>
          <p:cNvPr descr="preencoded.png" id="1170" name="Google Shape;1170;p164"/>
          <p:cNvPicPr preferRelativeResize="0"/>
          <p:nvPr/>
        </p:nvPicPr>
        <p:blipFill rotWithShape="1">
          <a:blip r:embed="rId2">
            <a:alphaModFix/>
          </a:blip>
          <a:srcRect b="3649" l="13314" r="0" t="9665"/>
          <a:stretch/>
        </p:blipFill>
        <p:spPr>
          <a:xfrm>
            <a:off x="0" y="0"/>
            <a:ext cx="9144000" cy="5143500"/>
          </a:xfrm>
          <a:prstGeom prst="rect">
            <a:avLst/>
          </a:prstGeom>
          <a:noFill/>
          <a:ln>
            <a:noFill/>
          </a:ln>
        </p:spPr>
      </p:pic>
      <p:pic>
        <p:nvPicPr>
          <p:cNvPr id="1171" name="Google Shape;1171;p164"/>
          <p:cNvPicPr preferRelativeResize="0"/>
          <p:nvPr/>
        </p:nvPicPr>
        <p:blipFill rotWithShape="1">
          <a:blip r:embed="rId3">
            <a:alphaModFix amt="21000"/>
          </a:blip>
          <a:srcRect b="28058" l="25165" r="9941" t="13910"/>
          <a:stretch/>
        </p:blipFill>
        <p:spPr>
          <a:xfrm>
            <a:off x="-8975" y="0"/>
            <a:ext cx="9144003" cy="5143501"/>
          </a:xfrm>
          <a:prstGeom prst="rect">
            <a:avLst/>
          </a:prstGeom>
          <a:noFill/>
          <a:ln>
            <a:noFill/>
          </a:ln>
        </p:spPr>
      </p:pic>
      <p:sp>
        <p:nvSpPr>
          <p:cNvPr descr="preencoded.png" id="1172" name="Google Shape;1172;p164"/>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73" name="Google Shape;1173;p164"/>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1174" name="Google Shape;1174;p164"/>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Full Photo Background (Midnight)">
  <p:cSld name="CUSTOM_66_1_1_2">
    <p:bg>
      <p:bgPr>
        <a:solidFill>
          <a:srgbClr val="0C3F89"/>
        </a:solidFill>
      </p:bgPr>
    </p:bg>
    <p:spTree>
      <p:nvGrpSpPr>
        <p:cNvPr id="1175" name="Shape 1175"/>
        <p:cNvGrpSpPr/>
        <p:nvPr/>
      </p:nvGrpSpPr>
      <p:grpSpPr>
        <a:xfrm>
          <a:off x="0" y="0"/>
          <a:ext cx="0" cy="0"/>
          <a:chOff x="0" y="0"/>
          <a:chExt cx="0" cy="0"/>
        </a:xfrm>
      </p:grpSpPr>
      <p:pic>
        <p:nvPicPr>
          <p:cNvPr id="1176" name="Google Shape;1176;p165"/>
          <p:cNvPicPr preferRelativeResize="0"/>
          <p:nvPr/>
        </p:nvPicPr>
        <p:blipFill rotWithShape="1">
          <a:blip r:embed="rId2">
            <a:alphaModFix amt="56000"/>
          </a:blip>
          <a:srcRect b="0" l="5468" r="5468" t="0"/>
          <a:stretch/>
        </p:blipFill>
        <p:spPr>
          <a:xfrm>
            <a:off x="125" y="0"/>
            <a:ext cx="9144003" cy="5143500"/>
          </a:xfrm>
          <a:prstGeom prst="rect">
            <a:avLst/>
          </a:prstGeom>
          <a:noFill/>
          <a:ln>
            <a:noFill/>
          </a:ln>
        </p:spPr>
      </p:pic>
      <p:sp>
        <p:nvSpPr>
          <p:cNvPr descr="preencoded.png" id="1177" name="Google Shape;1177;p165"/>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78" name="Google Shape;1178;p165"/>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1179" name="Google Shape;1179;p165"/>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Full Photo Background (Jade)">
  <p:cSld name="CUSTOM_66_1_1_1">
    <p:spTree>
      <p:nvGrpSpPr>
        <p:cNvPr id="1180" name="Shape 1180"/>
        <p:cNvGrpSpPr/>
        <p:nvPr/>
      </p:nvGrpSpPr>
      <p:grpSpPr>
        <a:xfrm>
          <a:off x="0" y="0"/>
          <a:ext cx="0" cy="0"/>
          <a:chOff x="0" y="0"/>
          <a:chExt cx="0" cy="0"/>
        </a:xfrm>
      </p:grpSpPr>
      <p:sp>
        <p:nvSpPr>
          <p:cNvPr id="1181" name="Google Shape;1181;p166"/>
          <p:cNvSpPr/>
          <p:nvPr/>
        </p:nvSpPr>
        <p:spPr>
          <a:xfrm>
            <a:off x="-8975" y="-8975"/>
            <a:ext cx="9201600" cy="5152500"/>
          </a:xfrm>
          <a:prstGeom prst="rect">
            <a:avLst/>
          </a:prstGeom>
          <a:solidFill>
            <a:srgbClr val="083F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1182" name="Google Shape;1182;p166"/>
          <p:cNvPicPr preferRelativeResize="0"/>
          <p:nvPr/>
        </p:nvPicPr>
        <p:blipFill rotWithShape="1">
          <a:blip r:embed="rId2">
            <a:alphaModFix amt="50000"/>
          </a:blip>
          <a:srcRect b="8067" l="0" r="0" t="8067"/>
          <a:stretch/>
        </p:blipFill>
        <p:spPr>
          <a:xfrm>
            <a:off x="0" y="0"/>
            <a:ext cx="9201603" cy="5143501"/>
          </a:xfrm>
          <a:prstGeom prst="rect">
            <a:avLst/>
          </a:prstGeom>
          <a:noFill/>
          <a:ln>
            <a:noFill/>
          </a:ln>
        </p:spPr>
      </p:pic>
      <p:sp>
        <p:nvSpPr>
          <p:cNvPr descr="preencoded.png" id="1183" name="Google Shape;1183;p166"/>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84" name="Google Shape;1184;p166"/>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1185" name="Google Shape;1185;p166"/>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Background Placeholder">
  <p:cSld name="CUSTOM_66_1_1_1_1">
    <p:bg>
      <p:bgPr>
        <a:solidFill>
          <a:schemeClr val="dk1"/>
        </a:solidFill>
      </p:bgPr>
    </p:bg>
    <p:spTree>
      <p:nvGrpSpPr>
        <p:cNvPr id="1186" name="Shape 1186"/>
        <p:cNvGrpSpPr/>
        <p:nvPr/>
      </p:nvGrpSpPr>
      <p:grpSpPr>
        <a:xfrm>
          <a:off x="0" y="0"/>
          <a:ext cx="0" cy="0"/>
          <a:chOff x="0" y="0"/>
          <a:chExt cx="0" cy="0"/>
        </a:xfrm>
      </p:grpSpPr>
      <p:sp>
        <p:nvSpPr>
          <p:cNvPr id="1187" name="Google Shape;1187;p167"/>
          <p:cNvSpPr/>
          <p:nvPr>
            <p:ph idx="2" type="pic"/>
          </p:nvPr>
        </p:nvSpPr>
        <p:spPr>
          <a:xfrm>
            <a:off x="0" y="0"/>
            <a:ext cx="9144000" cy="5143500"/>
          </a:xfrm>
          <a:prstGeom prst="rect">
            <a:avLst/>
          </a:prstGeom>
          <a:noFill/>
          <a:ln>
            <a:noFill/>
          </a:ln>
        </p:spPr>
      </p:sp>
      <p:sp>
        <p:nvSpPr>
          <p:cNvPr descr="preencoded.png" id="1188" name="Google Shape;1188;p167"/>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89" name="Google Shape;1189;p167"/>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ompare &amp; Contrast (Jade/Emerald)">
  <p:cSld name="CUSTOM_38">
    <p:bg>
      <p:bgPr>
        <a:solidFill>
          <a:srgbClr val="006B40"/>
        </a:solidFill>
      </p:bgPr>
    </p:bg>
    <p:spTree>
      <p:nvGrpSpPr>
        <p:cNvPr id="1190" name="Shape 1190"/>
        <p:cNvGrpSpPr/>
        <p:nvPr/>
      </p:nvGrpSpPr>
      <p:grpSpPr>
        <a:xfrm>
          <a:off x="0" y="0"/>
          <a:ext cx="0" cy="0"/>
          <a:chOff x="0" y="0"/>
          <a:chExt cx="0" cy="0"/>
        </a:xfrm>
      </p:grpSpPr>
      <p:pic>
        <p:nvPicPr>
          <p:cNvPr descr="preencoded.png" id="1191" name="Google Shape;1191;p16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192" name="Google Shape;1192;p16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1193" name="Google Shape;1193;p168"/>
          <p:cNvSpPr/>
          <p:nvPr/>
        </p:nvSpPr>
        <p:spPr>
          <a:xfrm>
            <a:off x="228600" y="228600"/>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descr="preencoded.png" id="1194" name="Google Shape;1194;p168"/>
          <p:cNvSpPr/>
          <p:nvPr/>
        </p:nvSpPr>
        <p:spPr>
          <a:xfrm>
            <a:off x="4685100" y="231175"/>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195" name="Google Shape;1195;p168"/>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
        <p:nvSpPr>
          <p:cNvPr id="1196" name="Google Shape;1196;p168"/>
          <p:cNvSpPr txBox="1"/>
          <p:nvPr>
            <p:ph type="title"/>
          </p:nvPr>
        </p:nvSpPr>
        <p:spPr>
          <a:xfrm>
            <a:off x="919950" y="862775"/>
            <a:ext cx="3103800" cy="674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1197" name="Google Shape;1197;p168"/>
          <p:cNvSpPr txBox="1"/>
          <p:nvPr>
            <p:ph idx="1" type="body"/>
          </p:nvPr>
        </p:nvSpPr>
        <p:spPr>
          <a:xfrm>
            <a:off x="1371600" y="1600200"/>
            <a:ext cx="2358300" cy="26478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198" name="Google Shape;1198;p168"/>
          <p:cNvSpPr txBox="1"/>
          <p:nvPr>
            <p:ph idx="2" type="title"/>
          </p:nvPr>
        </p:nvSpPr>
        <p:spPr>
          <a:xfrm>
            <a:off x="5372100" y="862775"/>
            <a:ext cx="3057600" cy="674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1199" name="Google Shape;1199;p168"/>
          <p:cNvSpPr txBox="1"/>
          <p:nvPr>
            <p:ph idx="3" type="body"/>
          </p:nvPr>
        </p:nvSpPr>
        <p:spPr>
          <a:xfrm>
            <a:off x="5835550" y="1600200"/>
            <a:ext cx="2358300" cy="26478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Tree>
  </p:cSld>
  <p:clrMapOvr>
    <a:masterClrMapping/>
  </p:clrMapOvr>
  <p:extLst>
    <p:ext uri="{DCECCB84-F9BA-43D5-87BE-67443E8EF086}">
      <p15:sldGuideLst>
        <p15:guide id="1" orient="horz" pos="576">
          <p15:clr>
            <a:srgbClr val="E46962"/>
          </p15:clr>
        </p15:guide>
        <p15:guide id="2" pos="576">
          <p15:clr>
            <a:srgbClr val="E46962"/>
          </p15:clr>
        </p15:guide>
        <p15:guide id="3" pos="3384">
          <p15:clr>
            <a:srgbClr val="E46962"/>
          </p15:clr>
        </p15:guide>
        <p15:guide id="4" pos="864">
          <p15:clr>
            <a:srgbClr val="E46962"/>
          </p15:clr>
        </p15:guide>
        <p15:guide id="5" pos="3672">
          <p15:clr>
            <a:srgbClr val="E46962"/>
          </p15:clr>
        </p15:guide>
        <p15:guide id="6" orient="horz" pos="1008">
          <p15:clr>
            <a:srgbClr val="E46962"/>
          </p15:clr>
        </p15:guide>
      </p15:sldGuideLst>
    </p:ext>
  </p:extLst>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Thank You Slide">
  <p:cSld name="CUSTOM_26">
    <p:spTree>
      <p:nvGrpSpPr>
        <p:cNvPr id="1200" name="Shape 1200"/>
        <p:cNvGrpSpPr/>
        <p:nvPr/>
      </p:nvGrpSpPr>
      <p:grpSpPr>
        <a:xfrm>
          <a:off x="0" y="0"/>
          <a:ext cx="0" cy="0"/>
          <a:chOff x="0" y="0"/>
          <a:chExt cx="0" cy="0"/>
        </a:xfrm>
      </p:grpSpPr>
      <p:pic>
        <p:nvPicPr>
          <p:cNvPr descr="preencoded.png" id="1201" name="Google Shape;1201;p16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02" name="Google Shape;1202;p169"/>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descr="preencoded.png" id="1203" name="Google Shape;1203;p169"/>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4" name="Google Shape;1204;p169"/>
          <p:cNvSpPr/>
          <p:nvPr/>
        </p:nvSpPr>
        <p:spPr>
          <a:xfrm>
            <a:off x="914400" y="3702900"/>
            <a:ext cx="1947300" cy="526200"/>
          </a:xfrm>
          <a:prstGeom prst="roundRect">
            <a:avLst>
              <a:gd fmla="val 50000" name="adj"/>
            </a:avLst>
          </a:prstGeom>
          <a:solidFill>
            <a:srgbClr val="083F3F"/>
          </a:solidFill>
          <a:ln cap="flat" cmpd="sng" w="19050">
            <a:solidFill>
              <a:srgbClr val="08C4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5" name="Google Shape;1205;p169"/>
          <p:cNvPicPr preferRelativeResize="0"/>
          <p:nvPr/>
        </p:nvPicPr>
        <p:blipFill>
          <a:blip r:embed="rId3">
            <a:alphaModFix/>
          </a:blip>
          <a:stretch>
            <a:fillRect/>
          </a:stretch>
        </p:blipFill>
        <p:spPr>
          <a:xfrm>
            <a:off x="1162800" y="3818763"/>
            <a:ext cx="1468760" cy="2944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Thank You Slide (Jade)">
  <p:cSld name="CUSTOM_26_1">
    <p:bg>
      <p:bgPr>
        <a:solidFill>
          <a:srgbClr val="083F3F"/>
        </a:solidFill>
      </p:bgPr>
    </p:bg>
    <p:spTree>
      <p:nvGrpSpPr>
        <p:cNvPr id="1206" name="Shape 1206"/>
        <p:cNvGrpSpPr/>
        <p:nvPr/>
      </p:nvGrpSpPr>
      <p:grpSpPr>
        <a:xfrm>
          <a:off x="0" y="0"/>
          <a:ext cx="0" cy="0"/>
          <a:chOff x="0" y="0"/>
          <a:chExt cx="0" cy="0"/>
        </a:xfrm>
      </p:grpSpPr>
      <p:sp>
        <p:nvSpPr>
          <p:cNvPr id="1207" name="Google Shape;1207;p170"/>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descr="preencoded.png" id="1208" name="Google Shape;1208;p170"/>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09" name="Google Shape;1209;p170"/>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Thank You Slide (Midnight)">
  <p:cSld name="CUSTOM_26_1_1">
    <p:bg>
      <p:bgPr>
        <a:solidFill>
          <a:schemeClr val="dk2"/>
        </a:solidFill>
      </p:bgPr>
    </p:bg>
    <p:spTree>
      <p:nvGrpSpPr>
        <p:cNvPr id="1210" name="Shape 1210"/>
        <p:cNvGrpSpPr/>
        <p:nvPr/>
      </p:nvGrpSpPr>
      <p:grpSpPr>
        <a:xfrm>
          <a:off x="0" y="0"/>
          <a:ext cx="0" cy="0"/>
          <a:chOff x="0" y="0"/>
          <a:chExt cx="0" cy="0"/>
        </a:xfrm>
      </p:grpSpPr>
      <p:sp>
        <p:nvSpPr>
          <p:cNvPr id="1211" name="Google Shape;1211;p171"/>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descr="preencoded.png" id="1212" name="Google Shape;1212;p171"/>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13" name="Google Shape;1213;p171"/>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vider or Closing (Jade)">
  <p:cSld name="CUSTOM_7">
    <p:bg>
      <p:bgPr>
        <a:solidFill>
          <a:srgbClr val="083F3F"/>
        </a:solidFill>
      </p:bgPr>
    </p:bg>
    <p:spTree>
      <p:nvGrpSpPr>
        <p:cNvPr id="120" name="Shape 120"/>
        <p:cNvGrpSpPr/>
        <p:nvPr/>
      </p:nvGrpSpPr>
      <p:grpSpPr>
        <a:xfrm>
          <a:off x="0" y="0"/>
          <a:ext cx="0" cy="0"/>
          <a:chOff x="0" y="0"/>
          <a:chExt cx="0" cy="0"/>
        </a:xfrm>
      </p:grpSpPr>
      <p:sp>
        <p:nvSpPr>
          <p:cNvPr descr="preencoded.png" id="121" name="Google Shape;121;p18"/>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2" name="Google Shape;122;p18"/>
          <p:cNvPicPr preferRelativeResize="0"/>
          <p:nvPr/>
        </p:nvPicPr>
        <p:blipFill>
          <a:blip r:embed="rId2">
            <a:alphaModFix/>
          </a:blip>
          <a:stretch>
            <a:fillRect/>
          </a:stretch>
        </p:blipFill>
        <p:spPr>
          <a:xfrm>
            <a:off x="914400" y="3949487"/>
            <a:ext cx="1685475" cy="337925"/>
          </a:xfrm>
          <a:prstGeom prst="rect">
            <a:avLst/>
          </a:prstGeom>
          <a:noFill/>
          <a:ln>
            <a:noFill/>
          </a:ln>
        </p:spPr>
      </p:pic>
      <p:sp>
        <p:nvSpPr>
          <p:cNvPr id="123" name="Google Shape;123;p18"/>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hank You Closing (Jade/Emerald)">
  <p:cSld name="CUSTOM_16">
    <p:bg>
      <p:bgPr>
        <a:solidFill>
          <a:srgbClr val="006B40"/>
        </a:solidFill>
      </p:bgPr>
    </p:bg>
    <p:spTree>
      <p:nvGrpSpPr>
        <p:cNvPr id="1214" name="Shape 1214"/>
        <p:cNvGrpSpPr/>
        <p:nvPr/>
      </p:nvGrpSpPr>
      <p:grpSpPr>
        <a:xfrm>
          <a:off x="0" y="0"/>
          <a:ext cx="0" cy="0"/>
          <a:chOff x="0" y="0"/>
          <a:chExt cx="0" cy="0"/>
        </a:xfrm>
      </p:grpSpPr>
      <p:pic>
        <p:nvPicPr>
          <p:cNvPr descr="preencoded.png" id="1215" name="Google Shape;1215;p17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216" name="Google Shape;1216;p17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1217" name="Google Shape;1217;p172"/>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18" name="Google Shape;1218;p172"/>
          <p:cNvCxnSpPr/>
          <p:nvPr/>
        </p:nvCxnSpPr>
        <p:spPr>
          <a:xfrm>
            <a:off x="6749954" y="228600"/>
            <a:ext cx="0" cy="4686300"/>
          </a:xfrm>
          <a:prstGeom prst="straightConnector1">
            <a:avLst/>
          </a:prstGeom>
          <a:noFill/>
          <a:ln cap="flat" cmpd="sng" w="19050">
            <a:solidFill>
              <a:srgbClr val="59CB59"/>
            </a:solidFill>
            <a:prstDash val="solid"/>
            <a:miter lim="800000"/>
            <a:headEnd len="sm" w="sm" type="none"/>
            <a:tailEnd len="sm" w="sm" type="none"/>
          </a:ln>
        </p:spPr>
      </p:cxnSp>
      <p:pic>
        <p:nvPicPr>
          <p:cNvPr id="1219" name="Google Shape;1219;p172"/>
          <p:cNvPicPr preferRelativeResize="0"/>
          <p:nvPr/>
        </p:nvPicPr>
        <p:blipFill>
          <a:blip r:embed="rId4">
            <a:alphaModFix/>
          </a:blip>
          <a:stretch>
            <a:fillRect/>
          </a:stretch>
        </p:blipFill>
        <p:spPr>
          <a:xfrm>
            <a:off x="914400" y="897837"/>
            <a:ext cx="1685475" cy="337925"/>
          </a:xfrm>
          <a:prstGeom prst="rect">
            <a:avLst/>
          </a:prstGeom>
          <a:noFill/>
          <a:ln>
            <a:noFill/>
          </a:ln>
        </p:spPr>
      </p:pic>
      <p:sp>
        <p:nvSpPr>
          <p:cNvPr id="1220" name="Google Shape;1220;p172"/>
          <p:cNvSpPr/>
          <p:nvPr>
            <p:ph idx="2" type="pic"/>
          </p:nvPr>
        </p:nvSpPr>
        <p:spPr>
          <a:xfrm>
            <a:off x="7152399" y="2027797"/>
            <a:ext cx="903600" cy="906300"/>
          </a:xfrm>
          <a:prstGeom prst="ellipse">
            <a:avLst/>
          </a:prstGeom>
          <a:solidFill>
            <a:schemeClr val="lt1"/>
          </a:solidFill>
          <a:ln cap="flat" cmpd="sng" w="19050">
            <a:solidFill>
              <a:srgbClr val="59CB59"/>
            </a:solidFill>
            <a:prstDash val="solid"/>
            <a:round/>
            <a:headEnd len="sm" w="sm" type="none"/>
            <a:tailEnd len="sm" w="sm" type="none"/>
          </a:ln>
        </p:spPr>
      </p:sp>
      <p:sp>
        <p:nvSpPr>
          <p:cNvPr id="1221" name="Google Shape;1221;p172"/>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1222" name="Google Shape;1222;p172"/>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223" name="Google Shape;1223;p172"/>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Thank You Closing (Onyx)">
  <p:cSld name="CUSTOM_16_1">
    <p:bg>
      <p:bgPr>
        <a:solidFill>
          <a:srgbClr val="040404"/>
        </a:solidFill>
      </p:bgPr>
    </p:bg>
    <p:spTree>
      <p:nvGrpSpPr>
        <p:cNvPr id="1224" name="Shape 1224"/>
        <p:cNvGrpSpPr/>
        <p:nvPr/>
      </p:nvGrpSpPr>
      <p:grpSpPr>
        <a:xfrm>
          <a:off x="0" y="0"/>
          <a:ext cx="0" cy="0"/>
          <a:chOff x="0" y="0"/>
          <a:chExt cx="0" cy="0"/>
        </a:xfrm>
      </p:grpSpPr>
      <p:sp>
        <p:nvSpPr>
          <p:cNvPr descr="preencoded.png" id="1225" name="Google Shape;1225;p173"/>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6" name="Google Shape;1226;p173"/>
          <p:cNvSpPr/>
          <p:nvPr>
            <p:ph idx="2" type="pic"/>
          </p:nvPr>
        </p:nvSpPr>
        <p:spPr>
          <a:xfrm>
            <a:off x="7152399" y="2027797"/>
            <a:ext cx="903600" cy="906300"/>
          </a:xfrm>
          <a:prstGeom prst="ellipse">
            <a:avLst/>
          </a:prstGeom>
          <a:solidFill>
            <a:schemeClr val="lt1"/>
          </a:solidFill>
          <a:ln cap="flat" cmpd="sng" w="19050">
            <a:solidFill>
              <a:schemeClr val="lt1"/>
            </a:solidFill>
            <a:prstDash val="solid"/>
            <a:round/>
            <a:headEnd len="sm" w="sm" type="none"/>
            <a:tailEnd len="sm" w="sm" type="none"/>
          </a:ln>
        </p:spPr>
      </p:sp>
      <p:sp>
        <p:nvSpPr>
          <p:cNvPr id="1227" name="Google Shape;1227;p173"/>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1228" name="Google Shape;1228;p173"/>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cxnSp>
        <p:nvCxnSpPr>
          <p:cNvPr id="1229" name="Google Shape;1229;p173"/>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pic>
        <p:nvPicPr>
          <p:cNvPr id="1230" name="Google Shape;1230;p173"/>
          <p:cNvPicPr preferRelativeResize="0"/>
          <p:nvPr/>
        </p:nvPicPr>
        <p:blipFill>
          <a:blip r:embed="rId2">
            <a:alphaModFix/>
          </a:blip>
          <a:stretch>
            <a:fillRect/>
          </a:stretch>
        </p:blipFill>
        <p:spPr>
          <a:xfrm>
            <a:off x="914400" y="897837"/>
            <a:ext cx="1685475" cy="337925"/>
          </a:xfrm>
          <a:prstGeom prst="rect">
            <a:avLst/>
          </a:prstGeom>
          <a:noFill/>
          <a:ln>
            <a:noFill/>
          </a:ln>
        </p:spPr>
      </p:pic>
      <p:sp>
        <p:nvSpPr>
          <p:cNvPr id="1231" name="Google Shape;1231;p173"/>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hank You Closing (Gradient)">
  <p:cSld name="CUSTOM_16_1_1">
    <p:bg>
      <p:bgPr>
        <a:solidFill>
          <a:srgbClr val="040404"/>
        </a:solidFill>
      </p:bgPr>
    </p:bg>
    <p:spTree>
      <p:nvGrpSpPr>
        <p:cNvPr id="1232" name="Shape 1232"/>
        <p:cNvGrpSpPr/>
        <p:nvPr/>
      </p:nvGrpSpPr>
      <p:grpSpPr>
        <a:xfrm>
          <a:off x="0" y="0"/>
          <a:ext cx="0" cy="0"/>
          <a:chOff x="0" y="0"/>
          <a:chExt cx="0" cy="0"/>
        </a:xfrm>
      </p:grpSpPr>
      <p:pic>
        <p:nvPicPr>
          <p:cNvPr id="1233" name="Google Shape;1233;p174"/>
          <p:cNvPicPr preferRelativeResize="0"/>
          <p:nvPr/>
        </p:nvPicPr>
        <p:blipFill rotWithShape="1">
          <a:blip r:embed="rId2">
            <a:alphaModFix/>
          </a:blip>
          <a:srcRect b="15383" l="0" r="0" t="15383"/>
          <a:stretch/>
        </p:blipFill>
        <p:spPr>
          <a:xfrm>
            <a:off x="0" y="0"/>
            <a:ext cx="9144003" cy="5143499"/>
          </a:xfrm>
          <a:prstGeom prst="rect">
            <a:avLst/>
          </a:prstGeom>
          <a:noFill/>
          <a:ln>
            <a:noFill/>
          </a:ln>
        </p:spPr>
      </p:pic>
      <p:sp>
        <p:nvSpPr>
          <p:cNvPr descr="preencoded.png" id="1234" name="Google Shape;1234;p174"/>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5" name="Google Shape;1235;p174"/>
          <p:cNvSpPr/>
          <p:nvPr>
            <p:ph idx="2" type="pic"/>
          </p:nvPr>
        </p:nvSpPr>
        <p:spPr>
          <a:xfrm>
            <a:off x="7152399" y="2027797"/>
            <a:ext cx="903600" cy="906300"/>
          </a:xfrm>
          <a:prstGeom prst="ellipse">
            <a:avLst/>
          </a:prstGeom>
          <a:solidFill>
            <a:schemeClr val="lt1"/>
          </a:solidFill>
          <a:ln cap="flat" cmpd="sng" w="19050">
            <a:solidFill>
              <a:schemeClr val="lt1"/>
            </a:solidFill>
            <a:prstDash val="solid"/>
            <a:round/>
            <a:headEnd len="sm" w="sm" type="none"/>
            <a:tailEnd len="sm" w="sm" type="none"/>
          </a:ln>
        </p:spPr>
      </p:sp>
      <p:sp>
        <p:nvSpPr>
          <p:cNvPr id="1236" name="Google Shape;1236;p174"/>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1237" name="Google Shape;1237;p174"/>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cxnSp>
        <p:nvCxnSpPr>
          <p:cNvPr id="1238" name="Google Shape;1238;p174"/>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pic>
        <p:nvPicPr>
          <p:cNvPr id="1239" name="Google Shape;1239;p174"/>
          <p:cNvPicPr preferRelativeResize="0"/>
          <p:nvPr/>
        </p:nvPicPr>
        <p:blipFill>
          <a:blip r:embed="rId3">
            <a:alphaModFix/>
          </a:blip>
          <a:stretch>
            <a:fillRect/>
          </a:stretch>
        </p:blipFill>
        <p:spPr>
          <a:xfrm>
            <a:off x="914400" y="897837"/>
            <a:ext cx="1685475" cy="337925"/>
          </a:xfrm>
          <a:prstGeom prst="rect">
            <a:avLst/>
          </a:prstGeom>
          <a:noFill/>
          <a:ln>
            <a:noFill/>
          </a:ln>
        </p:spPr>
      </p:pic>
      <p:sp>
        <p:nvSpPr>
          <p:cNvPr id="1240" name="Google Shape;1240;p174"/>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Onyx)">
  <p:cSld name="14_DEFAULT_1">
    <p:bg>
      <p:bgPr>
        <a:solidFill>
          <a:schemeClr val="dk1"/>
        </a:solidFill>
      </p:bgPr>
    </p:bg>
    <p:spTree>
      <p:nvGrpSpPr>
        <p:cNvPr id="1241" name="Shape 1241"/>
        <p:cNvGrpSpPr/>
        <p:nvPr/>
      </p:nvGrpSpPr>
      <p:grpSpPr>
        <a:xfrm>
          <a:off x="0" y="0"/>
          <a:ext cx="0" cy="0"/>
          <a:chOff x="0" y="0"/>
          <a:chExt cx="0" cy="0"/>
        </a:xfrm>
      </p:grpSpPr>
      <p:sp>
        <p:nvSpPr>
          <p:cNvPr descr="preencoded.png" id="1242" name="Google Shape;1242;p175"/>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3" name="Google Shape;1243;p175"/>
          <p:cNvSpPr txBox="1"/>
          <p:nvPr>
            <p:ph idx="1" type="body"/>
          </p:nvPr>
        </p:nvSpPr>
        <p:spPr>
          <a:xfrm>
            <a:off x="805700" y="1877450"/>
            <a:ext cx="5259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cxnSp>
        <p:nvCxnSpPr>
          <p:cNvPr id="1244" name="Google Shape;1244;p175"/>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sp>
        <p:nvSpPr>
          <p:cNvPr id="1245" name="Google Shape;1245;p175"/>
          <p:cNvSpPr txBox="1"/>
          <p:nvPr>
            <p:ph idx="2" type="body"/>
          </p:nvPr>
        </p:nvSpPr>
        <p:spPr>
          <a:xfrm>
            <a:off x="7106725" y="4054925"/>
            <a:ext cx="15735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Clr>
                <a:schemeClr val="lt1"/>
              </a:buClr>
              <a:buSzPts val="1300"/>
              <a:buChar char="●"/>
              <a:defRPr sz="1300">
                <a:solidFill>
                  <a:schemeClr val="lt1"/>
                </a:solidFill>
              </a:defRPr>
            </a:lvl1pPr>
            <a:lvl2pPr indent="-311150" lvl="1" marL="914400">
              <a:lnSpc>
                <a:spcPct val="100000"/>
              </a:lnSpc>
              <a:spcBef>
                <a:spcPts val="0"/>
              </a:spcBef>
              <a:spcAft>
                <a:spcPts val="0"/>
              </a:spcAft>
              <a:buClr>
                <a:schemeClr val="lt1"/>
              </a:buClr>
              <a:buSzPts val="1300"/>
              <a:buChar char="○"/>
              <a:defRPr sz="1300">
                <a:solidFill>
                  <a:schemeClr val="lt1"/>
                </a:solidFill>
              </a:defRPr>
            </a:lvl2pPr>
            <a:lvl3pPr indent="-311150" lvl="2" marL="1371600">
              <a:lnSpc>
                <a:spcPct val="100000"/>
              </a:lnSpc>
              <a:spcBef>
                <a:spcPts val="0"/>
              </a:spcBef>
              <a:spcAft>
                <a:spcPts val="0"/>
              </a:spcAft>
              <a:buClr>
                <a:schemeClr val="lt1"/>
              </a:buClr>
              <a:buSzPts val="1300"/>
              <a:buChar char="■"/>
              <a:defRPr sz="1300">
                <a:solidFill>
                  <a:schemeClr val="lt1"/>
                </a:solidFill>
              </a:defRPr>
            </a:lvl3pPr>
            <a:lvl4pPr indent="-311150" lvl="3" marL="1828800">
              <a:lnSpc>
                <a:spcPct val="100000"/>
              </a:lnSpc>
              <a:spcBef>
                <a:spcPts val="0"/>
              </a:spcBef>
              <a:spcAft>
                <a:spcPts val="0"/>
              </a:spcAft>
              <a:buClr>
                <a:schemeClr val="lt1"/>
              </a:buClr>
              <a:buSzPts val="1300"/>
              <a:buChar char="●"/>
              <a:defRPr sz="1300">
                <a:solidFill>
                  <a:schemeClr val="lt1"/>
                </a:solidFill>
              </a:defRPr>
            </a:lvl4pPr>
            <a:lvl5pPr indent="-311150" lvl="4" marL="2286000">
              <a:lnSpc>
                <a:spcPct val="100000"/>
              </a:lnSpc>
              <a:spcBef>
                <a:spcPts val="0"/>
              </a:spcBef>
              <a:spcAft>
                <a:spcPts val="0"/>
              </a:spcAft>
              <a:buClr>
                <a:schemeClr val="lt1"/>
              </a:buClr>
              <a:buSzPts val="1300"/>
              <a:buChar char="○"/>
              <a:defRPr sz="1300">
                <a:solidFill>
                  <a:schemeClr val="lt1"/>
                </a:solidFill>
              </a:defRPr>
            </a:lvl5pPr>
            <a:lvl6pPr indent="-311150" lvl="5" marL="2743200">
              <a:lnSpc>
                <a:spcPct val="100000"/>
              </a:lnSpc>
              <a:spcBef>
                <a:spcPts val="0"/>
              </a:spcBef>
              <a:spcAft>
                <a:spcPts val="0"/>
              </a:spcAft>
              <a:buClr>
                <a:schemeClr val="lt1"/>
              </a:buClr>
              <a:buSzPts val="1300"/>
              <a:buChar char="■"/>
              <a:defRPr sz="1300">
                <a:solidFill>
                  <a:schemeClr val="lt1"/>
                </a:solidFill>
              </a:defRPr>
            </a:lvl6pPr>
            <a:lvl7pPr indent="-311150" lvl="6" marL="3200400">
              <a:lnSpc>
                <a:spcPct val="100000"/>
              </a:lnSpc>
              <a:spcBef>
                <a:spcPts val="0"/>
              </a:spcBef>
              <a:spcAft>
                <a:spcPts val="0"/>
              </a:spcAft>
              <a:buClr>
                <a:schemeClr val="lt1"/>
              </a:buClr>
              <a:buSzPts val="1300"/>
              <a:buChar char="●"/>
              <a:defRPr sz="1300">
                <a:solidFill>
                  <a:schemeClr val="lt1"/>
                </a:solidFill>
              </a:defRPr>
            </a:lvl7pPr>
            <a:lvl8pPr indent="-311150" lvl="7" marL="3657600">
              <a:lnSpc>
                <a:spcPct val="100000"/>
              </a:lnSpc>
              <a:spcBef>
                <a:spcPts val="0"/>
              </a:spcBef>
              <a:spcAft>
                <a:spcPts val="0"/>
              </a:spcAft>
              <a:buClr>
                <a:schemeClr val="lt1"/>
              </a:buClr>
              <a:buSzPts val="1300"/>
              <a:buChar char="○"/>
              <a:defRPr sz="1300">
                <a:solidFill>
                  <a:schemeClr val="lt1"/>
                </a:solidFill>
              </a:defRPr>
            </a:lvl8pPr>
            <a:lvl9pPr indent="-311150" lvl="8" marL="4114800">
              <a:lnSpc>
                <a:spcPct val="100000"/>
              </a:lnSpc>
              <a:spcBef>
                <a:spcPts val="0"/>
              </a:spcBef>
              <a:spcAft>
                <a:spcPts val="0"/>
              </a:spcAft>
              <a:buClr>
                <a:schemeClr val="lt1"/>
              </a:buClr>
              <a:buSzPts val="1300"/>
              <a:buChar char="■"/>
              <a:defRPr sz="1300">
                <a:solidFill>
                  <a:schemeClr val="lt1"/>
                </a:solidFill>
              </a:defRPr>
            </a:lvl9pPr>
          </a:lstStyle>
          <a:p/>
        </p:txBody>
      </p:sp>
      <p:sp>
        <p:nvSpPr>
          <p:cNvPr id="1246" name="Google Shape;1246;p175"/>
          <p:cNvSpPr txBox="1"/>
          <p:nvPr>
            <p:ph idx="3" type="subTitle"/>
          </p:nvPr>
        </p:nvSpPr>
        <p:spPr>
          <a:xfrm>
            <a:off x="7106725" y="3718725"/>
            <a:ext cx="13467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None/>
              <a:defRPr b="1" sz="1600">
                <a:solidFill>
                  <a:schemeClr val="lt1"/>
                </a:solidFill>
              </a:defRPr>
            </a:lvl1pPr>
            <a:lvl2pPr lvl="1">
              <a:lnSpc>
                <a:spcPct val="100000"/>
              </a:lnSpc>
              <a:spcBef>
                <a:spcPts val="0"/>
              </a:spcBef>
              <a:spcAft>
                <a:spcPts val="0"/>
              </a:spcAft>
              <a:buClr>
                <a:schemeClr val="lt1"/>
              </a:buClr>
              <a:buSzPts val="1600"/>
              <a:buNone/>
              <a:defRPr b="1" sz="1600">
                <a:solidFill>
                  <a:schemeClr val="lt1"/>
                </a:solidFill>
              </a:defRPr>
            </a:lvl2pPr>
            <a:lvl3pPr lvl="2">
              <a:lnSpc>
                <a:spcPct val="100000"/>
              </a:lnSpc>
              <a:spcBef>
                <a:spcPts val="0"/>
              </a:spcBef>
              <a:spcAft>
                <a:spcPts val="0"/>
              </a:spcAft>
              <a:buClr>
                <a:schemeClr val="lt1"/>
              </a:buClr>
              <a:buSzPts val="1600"/>
              <a:buNone/>
              <a:defRPr b="1" sz="1600">
                <a:solidFill>
                  <a:schemeClr val="lt1"/>
                </a:solidFill>
              </a:defRPr>
            </a:lvl3pPr>
            <a:lvl4pPr lvl="3">
              <a:lnSpc>
                <a:spcPct val="100000"/>
              </a:lnSpc>
              <a:spcBef>
                <a:spcPts val="0"/>
              </a:spcBef>
              <a:spcAft>
                <a:spcPts val="0"/>
              </a:spcAft>
              <a:buClr>
                <a:schemeClr val="lt1"/>
              </a:buClr>
              <a:buSzPts val="1600"/>
              <a:buNone/>
              <a:defRPr b="1" sz="1600">
                <a:solidFill>
                  <a:schemeClr val="lt1"/>
                </a:solidFill>
              </a:defRPr>
            </a:lvl4pPr>
            <a:lvl5pPr lvl="4">
              <a:lnSpc>
                <a:spcPct val="100000"/>
              </a:lnSpc>
              <a:spcBef>
                <a:spcPts val="0"/>
              </a:spcBef>
              <a:spcAft>
                <a:spcPts val="0"/>
              </a:spcAft>
              <a:buClr>
                <a:schemeClr val="lt1"/>
              </a:buClr>
              <a:buSzPts val="1600"/>
              <a:buNone/>
              <a:defRPr b="1" sz="1600">
                <a:solidFill>
                  <a:schemeClr val="lt1"/>
                </a:solidFill>
              </a:defRPr>
            </a:lvl5pPr>
            <a:lvl6pPr lvl="5">
              <a:lnSpc>
                <a:spcPct val="100000"/>
              </a:lnSpc>
              <a:spcBef>
                <a:spcPts val="0"/>
              </a:spcBef>
              <a:spcAft>
                <a:spcPts val="0"/>
              </a:spcAft>
              <a:buClr>
                <a:schemeClr val="lt1"/>
              </a:buClr>
              <a:buSzPts val="1600"/>
              <a:buNone/>
              <a:defRPr b="1" sz="1600">
                <a:solidFill>
                  <a:schemeClr val="lt1"/>
                </a:solidFill>
              </a:defRPr>
            </a:lvl6pPr>
            <a:lvl7pPr lvl="6">
              <a:lnSpc>
                <a:spcPct val="100000"/>
              </a:lnSpc>
              <a:spcBef>
                <a:spcPts val="0"/>
              </a:spcBef>
              <a:spcAft>
                <a:spcPts val="0"/>
              </a:spcAft>
              <a:buClr>
                <a:schemeClr val="lt1"/>
              </a:buClr>
              <a:buSzPts val="1600"/>
              <a:buNone/>
              <a:defRPr b="1" sz="1600">
                <a:solidFill>
                  <a:schemeClr val="lt1"/>
                </a:solidFill>
              </a:defRPr>
            </a:lvl7pPr>
            <a:lvl8pPr lvl="7">
              <a:lnSpc>
                <a:spcPct val="100000"/>
              </a:lnSpc>
              <a:spcBef>
                <a:spcPts val="0"/>
              </a:spcBef>
              <a:spcAft>
                <a:spcPts val="0"/>
              </a:spcAft>
              <a:buClr>
                <a:schemeClr val="lt1"/>
              </a:buClr>
              <a:buSzPts val="1600"/>
              <a:buNone/>
              <a:defRPr b="1" sz="1600">
                <a:solidFill>
                  <a:schemeClr val="lt1"/>
                </a:solidFill>
              </a:defRPr>
            </a:lvl8pPr>
            <a:lvl9pPr lvl="8">
              <a:lnSpc>
                <a:spcPct val="100000"/>
              </a:lnSpc>
              <a:spcBef>
                <a:spcPts val="0"/>
              </a:spcBef>
              <a:spcAft>
                <a:spcPts val="0"/>
              </a:spcAft>
              <a:buClr>
                <a:schemeClr val="lt1"/>
              </a:buClr>
              <a:buSzPts val="1600"/>
              <a:buNone/>
              <a:defRPr b="1" sz="1600">
                <a:solidFill>
                  <a:schemeClr val="lt1"/>
                </a:solidFill>
              </a:defRPr>
            </a:lvl9pPr>
          </a:lstStyle>
          <a:p/>
        </p:txBody>
      </p:sp>
      <p:pic>
        <p:nvPicPr>
          <p:cNvPr id="1247" name="Google Shape;1247;p175"/>
          <p:cNvPicPr preferRelativeResize="0"/>
          <p:nvPr/>
        </p:nvPicPr>
        <p:blipFill>
          <a:blip r:embed="rId2">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nu Slide ONLY">
  <p:cSld name="14_DEFAULT_1_1">
    <p:bg>
      <p:bgPr>
        <a:solidFill>
          <a:schemeClr val="dk1"/>
        </a:solidFill>
      </p:bgPr>
    </p:bg>
    <p:spTree>
      <p:nvGrpSpPr>
        <p:cNvPr id="1248" name="Shape 1248"/>
        <p:cNvGrpSpPr/>
        <p:nvPr/>
      </p:nvGrpSpPr>
      <p:grpSpPr>
        <a:xfrm>
          <a:off x="0" y="0"/>
          <a:ext cx="0" cy="0"/>
          <a:chOff x="0" y="0"/>
          <a:chExt cx="0" cy="0"/>
        </a:xfrm>
      </p:grpSpPr>
      <p:sp>
        <p:nvSpPr>
          <p:cNvPr descr="preencoded.png" id="1249" name="Google Shape;1249;p176"/>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0" name="Google Shape;1250;p176"/>
          <p:cNvSpPr txBox="1"/>
          <p:nvPr>
            <p:ph idx="1" type="body"/>
          </p:nvPr>
        </p:nvSpPr>
        <p:spPr>
          <a:xfrm>
            <a:off x="805700" y="1877450"/>
            <a:ext cx="70893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pic>
        <p:nvPicPr>
          <p:cNvPr id="1251" name="Google Shape;1251;p176"/>
          <p:cNvPicPr preferRelativeResize="0"/>
          <p:nvPr/>
        </p:nvPicPr>
        <p:blipFill>
          <a:blip r:embed="rId2">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CAPTION_ONLY_2_1_2">
    <p:bg>
      <p:bgPr>
        <a:solidFill>
          <a:srgbClr val="FFFFFF"/>
        </a:solidFill>
      </p:bgPr>
    </p:bg>
    <p:spTree>
      <p:nvGrpSpPr>
        <p:cNvPr id="1252" name="Shape 1252"/>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Four Speaker Layout">
  <p:cSld name="CUSTOM_79">
    <p:bg>
      <p:bgPr>
        <a:solidFill>
          <a:schemeClr val="accent2"/>
        </a:solidFill>
      </p:bgPr>
    </p:bg>
    <p:spTree>
      <p:nvGrpSpPr>
        <p:cNvPr id="1253" name="Shape 1253"/>
        <p:cNvGrpSpPr/>
        <p:nvPr/>
      </p:nvGrpSpPr>
      <p:grpSpPr>
        <a:xfrm>
          <a:off x="0" y="0"/>
          <a:ext cx="0" cy="0"/>
          <a:chOff x="0" y="0"/>
          <a:chExt cx="0" cy="0"/>
        </a:xfrm>
      </p:grpSpPr>
      <p:pic>
        <p:nvPicPr>
          <p:cNvPr id="1254" name="Google Shape;1254;p17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1255" name="Google Shape;1255;p178"/>
          <p:cNvCxnSpPr/>
          <p:nvPr/>
        </p:nvCxnSpPr>
        <p:spPr>
          <a:xfrm>
            <a:off x="2504725" y="1346950"/>
            <a:ext cx="0" cy="2451000"/>
          </a:xfrm>
          <a:prstGeom prst="straightConnector1">
            <a:avLst/>
          </a:prstGeom>
          <a:noFill/>
          <a:ln cap="flat" cmpd="sng" w="19050">
            <a:solidFill>
              <a:srgbClr val="7DEAD5"/>
            </a:solidFill>
            <a:prstDash val="solid"/>
            <a:round/>
            <a:headEnd len="med" w="med" type="none"/>
            <a:tailEnd len="med" w="med" type="none"/>
          </a:ln>
        </p:spPr>
      </p:cxnSp>
      <p:cxnSp>
        <p:nvCxnSpPr>
          <p:cNvPr id="1256" name="Google Shape;1256;p178"/>
          <p:cNvCxnSpPr/>
          <p:nvPr/>
        </p:nvCxnSpPr>
        <p:spPr>
          <a:xfrm>
            <a:off x="4575562" y="1346950"/>
            <a:ext cx="0" cy="2451000"/>
          </a:xfrm>
          <a:prstGeom prst="straightConnector1">
            <a:avLst/>
          </a:prstGeom>
          <a:noFill/>
          <a:ln cap="flat" cmpd="sng" w="19050">
            <a:solidFill>
              <a:srgbClr val="7DEAD5"/>
            </a:solidFill>
            <a:prstDash val="solid"/>
            <a:round/>
            <a:headEnd len="med" w="med" type="none"/>
            <a:tailEnd len="med" w="med" type="none"/>
          </a:ln>
        </p:spPr>
      </p:cxnSp>
      <p:sp>
        <p:nvSpPr>
          <p:cNvPr id="1257" name="Google Shape;1257;p178"/>
          <p:cNvSpPr/>
          <p:nvPr>
            <p:ph idx="2" type="pic"/>
          </p:nvPr>
        </p:nvSpPr>
        <p:spPr>
          <a:xfrm>
            <a:off x="993675" y="1356975"/>
            <a:ext cx="951300" cy="951300"/>
          </a:xfrm>
          <a:prstGeom prst="ellipse">
            <a:avLst/>
          </a:prstGeom>
          <a:noFill/>
          <a:ln cap="flat" cmpd="sng" w="19050">
            <a:solidFill>
              <a:srgbClr val="08C4B2"/>
            </a:solidFill>
            <a:prstDash val="solid"/>
            <a:round/>
            <a:headEnd len="sm" w="sm" type="none"/>
            <a:tailEnd len="sm" w="sm" type="none"/>
          </a:ln>
        </p:spPr>
      </p:sp>
      <p:sp>
        <p:nvSpPr>
          <p:cNvPr id="1258" name="Google Shape;1258;p178"/>
          <p:cNvSpPr/>
          <p:nvPr>
            <p:ph idx="3" type="pic"/>
          </p:nvPr>
        </p:nvSpPr>
        <p:spPr>
          <a:xfrm>
            <a:off x="3078573" y="1390627"/>
            <a:ext cx="951300" cy="951300"/>
          </a:xfrm>
          <a:prstGeom prst="ellipse">
            <a:avLst/>
          </a:prstGeom>
          <a:noFill/>
          <a:ln cap="flat" cmpd="sng" w="19050">
            <a:solidFill>
              <a:srgbClr val="08C4B2"/>
            </a:solidFill>
            <a:prstDash val="solid"/>
            <a:round/>
            <a:headEnd len="sm" w="sm" type="none"/>
            <a:tailEnd len="sm" w="sm" type="none"/>
          </a:ln>
        </p:spPr>
      </p:sp>
      <p:sp>
        <p:nvSpPr>
          <p:cNvPr id="1259" name="Google Shape;1259;p178"/>
          <p:cNvSpPr/>
          <p:nvPr>
            <p:ph idx="4" type="pic"/>
          </p:nvPr>
        </p:nvSpPr>
        <p:spPr>
          <a:xfrm>
            <a:off x="5149404" y="1346950"/>
            <a:ext cx="951300" cy="951300"/>
          </a:xfrm>
          <a:prstGeom prst="ellipse">
            <a:avLst/>
          </a:prstGeom>
          <a:noFill/>
          <a:ln cap="flat" cmpd="sng" w="19050">
            <a:solidFill>
              <a:srgbClr val="08C4B2"/>
            </a:solidFill>
            <a:prstDash val="solid"/>
            <a:round/>
            <a:headEnd len="sm" w="sm" type="none"/>
            <a:tailEnd len="sm" w="sm" type="none"/>
          </a:ln>
        </p:spPr>
      </p:sp>
      <p:cxnSp>
        <p:nvCxnSpPr>
          <p:cNvPr id="1260" name="Google Shape;1260;p178"/>
          <p:cNvCxnSpPr/>
          <p:nvPr/>
        </p:nvCxnSpPr>
        <p:spPr>
          <a:xfrm>
            <a:off x="6646400" y="1346950"/>
            <a:ext cx="0" cy="2451000"/>
          </a:xfrm>
          <a:prstGeom prst="straightConnector1">
            <a:avLst/>
          </a:prstGeom>
          <a:noFill/>
          <a:ln cap="flat" cmpd="sng" w="19050">
            <a:solidFill>
              <a:srgbClr val="7DEAD5"/>
            </a:solidFill>
            <a:prstDash val="solid"/>
            <a:round/>
            <a:headEnd len="med" w="med" type="none"/>
            <a:tailEnd len="med" w="med" type="none"/>
          </a:ln>
        </p:spPr>
      </p:cxnSp>
      <p:sp>
        <p:nvSpPr>
          <p:cNvPr id="1261" name="Google Shape;1261;p178"/>
          <p:cNvSpPr/>
          <p:nvPr>
            <p:ph idx="5" type="pic"/>
          </p:nvPr>
        </p:nvSpPr>
        <p:spPr>
          <a:xfrm>
            <a:off x="7220236" y="1346950"/>
            <a:ext cx="951300" cy="951300"/>
          </a:xfrm>
          <a:prstGeom prst="ellipse">
            <a:avLst/>
          </a:prstGeom>
          <a:noFill/>
          <a:ln cap="flat" cmpd="sng" w="19050">
            <a:solidFill>
              <a:srgbClr val="08C4B2"/>
            </a:solidFill>
            <a:prstDash val="solid"/>
            <a:round/>
            <a:headEnd len="sm" w="sm" type="none"/>
            <a:tailEnd len="sm" w="sm" type="none"/>
          </a:ln>
        </p:spPr>
      </p:sp>
      <p:sp>
        <p:nvSpPr>
          <p:cNvPr id="1262" name="Google Shape;1262;p178"/>
          <p:cNvSpPr txBox="1"/>
          <p:nvPr>
            <p:ph type="title"/>
          </p:nvPr>
        </p:nvSpPr>
        <p:spPr>
          <a:xfrm>
            <a:off x="54127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263" name="Google Shape;1263;p178"/>
          <p:cNvSpPr txBox="1"/>
          <p:nvPr>
            <p:ph idx="1" type="subTitle"/>
          </p:nvPr>
        </p:nvSpPr>
        <p:spPr>
          <a:xfrm>
            <a:off x="613275"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264" name="Google Shape;1264;p178"/>
          <p:cNvSpPr txBox="1"/>
          <p:nvPr>
            <p:ph idx="6" type="title"/>
          </p:nvPr>
        </p:nvSpPr>
        <p:spPr>
          <a:xfrm>
            <a:off x="261207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265" name="Google Shape;1265;p178"/>
          <p:cNvSpPr txBox="1"/>
          <p:nvPr>
            <p:ph idx="7" type="subTitle"/>
          </p:nvPr>
        </p:nvSpPr>
        <p:spPr>
          <a:xfrm>
            <a:off x="2684028"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266" name="Google Shape;1266;p178"/>
          <p:cNvSpPr txBox="1"/>
          <p:nvPr>
            <p:ph idx="8" type="title"/>
          </p:nvPr>
        </p:nvSpPr>
        <p:spPr>
          <a:xfrm>
            <a:off x="468292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267" name="Google Shape;1267;p178"/>
          <p:cNvSpPr txBox="1"/>
          <p:nvPr>
            <p:ph idx="9" type="subTitle"/>
          </p:nvPr>
        </p:nvSpPr>
        <p:spPr>
          <a:xfrm>
            <a:off x="4754878"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268" name="Google Shape;1268;p178"/>
          <p:cNvSpPr txBox="1"/>
          <p:nvPr>
            <p:ph idx="13" type="title"/>
          </p:nvPr>
        </p:nvSpPr>
        <p:spPr>
          <a:xfrm>
            <a:off x="675377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269" name="Google Shape;1269;p178"/>
          <p:cNvSpPr txBox="1"/>
          <p:nvPr>
            <p:ph idx="14" type="subTitle"/>
          </p:nvPr>
        </p:nvSpPr>
        <p:spPr>
          <a:xfrm>
            <a:off x="6825728"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ix Speakers (Jade)">
  <p:cSld name="CUSTOM_51_1_1_1_1_1">
    <p:bg>
      <p:bgPr>
        <a:solidFill>
          <a:srgbClr val="083F3F"/>
        </a:solidFill>
      </p:bgPr>
    </p:bg>
    <p:spTree>
      <p:nvGrpSpPr>
        <p:cNvPr id="1270" name="Shape 1270"/>
        <p:cNvGrpSpPr/>
        <p:nvPr/>
      </p:nvGrpSpPr>
      <p:grpSpPr>
        <a:xfrm>
          <a:off x="0" y="0"/>
          <a:ext cx="0" cy="0"/>
          <a:chOff x="0" y="0"/>
          <a:chExt cx="0" cy="0"/>
        </a:xfrm>
      </p:grpSpPr>
      <p:sp>
        <p:nvSpPr>
          <p:cNvPr descr="preencoded.png" id="1271" name="Google Shape;1271;p179"/>
          <p:cNvSpPr/>
          <p:nvPr/>
        </p:nvSpPr>
        <p:spPr>
          <a:xfrm>
            <a:off x="6016208"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1272" name="Google Shape;1272;p179"/>
          <p:cNvSpPr/>
          <p:nvPr/>
        </p:nvSpPr>
        <p:spPr>
          <a:xfrm>
            <a:off x="3343613"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1273" name="Google Shape;1273;p179"/>
          <p:cNvSpPr/>
          <p:nvPr/>
        </p:nvSpPr>
        <p:spPr>
          <a:xfrm>
            <a:off x="666896"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1274" name="Google Shape;1274;p179"/>
          <p:cNvSpPr/>
          <p:nvPr/>
        </p:nvSpPr>
        <p:spPr>
          <a:xfrm>
            <a:off x="6016208"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1275" name="Google Shape;1275;p179"/>
          <p:cNvSpPr/>
          <p:nvPr/>
        </p:nvSpPr>
        <p:spPr>
          <a:xfrm>
            <a:off x="3343613"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1276" name="Google Shape;1276;p179"/>
          <p:cNvSpPr/>
          <p:nvPr/>
        </p:nvSpPr>
        <p:spPr>
          <a:xfrm>
            <a:off x="666896"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id="1277" name="Google Shape;1277;p179"/>
          <p:cNvSpPr txBox="1"/>
          <p:nvPr>
            <p:ph type="title"/>
          </p:nvPr>
        </p:nvSpPr>
        <p:spPr>
          <a:xfrm>
            <a:off x="1634257" y="1164813"/>
            <a:ext cx="1473600" cy="997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1278" name="Google Shape;1278;p179"/>
          <p:cNvSpPr/>
          <p:nvPr>
            <p:ph idx="2" type="pic"/>
          </p:nvPr>
        </p:nvSpPr>
        <p:spPr>
          <a:xfrm>
            <a:off x="860883" y="1189306"/>
            <a:ext cx="631800" cy="631800"/>
          </a:xfrm>
          <a:prstGeom prst="ellipse">
            <a:avLst/>
          </a:prstGeom>
          <a:noFill/>
          <a:ln cap="flat" cmpd="sng" w="19050">
            <a:solidFill>
              <a:srgbClr val="7DEAD5"/>
            </a:solidFill>
            <a:prstDash val="solid"/>
            <a:round/>
            <a:headEnd len="sm" w="sm" type="none"/>
            <a:tailEnd len="sm" w="sm" type="none"/>
          </a:ln>
        </p:spPr>
      </p:sp>
      <p:pic>
        <p:nvPicPr>
          <p:cNvPr id="1279" name="Google Shape;1279;p17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280" name="Google Shape;1280;p179"/>
          <p:cNvSpPr txBox="1"/>
          <p:nvPr>
            <p:ph idx="3" type="title"/>
          </p:nvPr>
        </p:nvSpPr>
        <p:spPr>
          <a:xfrm>
            <a:off x="4302463" y="1164813"/>
            <a:ext cx="1473600" cy="997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1281" name="Google Shape;1281;p179"/>
          <p:cNvSpPr/>
          <p:nvPr>
            <p:ph idx="4" type="pic"/>
          </p:nvPr>
        </p:nvSpPr>
        <p:spPr>
          <a:xfrm>
            <a:off x="3537756" y="1189306"/>
            <a:ext cx="631800" cy="631800"/>
          </a:xfrm>
          <a:prstGeom prst="ellipse">
            <a:avLst/>
          </a:prstGeom>
          <a:noFill/>
          <a:ln cap="flat" cmpd="sng" w="19050">
            <a:solidFill>
              <a:srgbClr val="7DEAD5"/>
            </a:solidFill>
            <a:prstDash val="solid"/>
            <a:round/>
            <a:headEnd len="sm" w="sm" type="none"/>
            <a:tailEnd len="sm" w="sm" type="none"/>
          </a:ln>
        </p:spPr>
      </p:sp>
      <p:sp>
        <p:nvSpPr>
          <p:cNvPr id="1282" name="Google Shape;1282;p179"/>
          <p:cNvSpPr txBox="1"/>
          <p:nvPr>
            <p:ph idx="5" type="title"/>
          </p:nvPr>
        </p:nvSpPr>
        <p:spPr>
          <a:xfrm>
            <a:off x="6968628" y="1164813"/>
            <a:ext cx="1473600" cy="997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1283" name="Google Shape;1283;p179"/>
          <p:cNvSpPr/>
          <p:nvPr>
            <p:ph idx="6" type="pic"/>
          </p:nvPr>
        </p:nvSpPr>
        <p:spPr>
          <a:xfrm>
            <a:off x="6204994" y="1189306"/>
            <a:ext cx="631800" cy="631800"/>
          </a:xfrm>
          <a:prstGeom prst="ellipse">
            <a:avLst/>
          </a:prstGeom>
          <a:noFill/>
          <a:ln cap="flat" cmpd="sng" w="19050">
            <a:solidFill>
              <a:srgbClr val="7DEAD5"/>
            </a:solidFill>
            <a:prstDash val="solid"/>
            <a:round/>
            <a:headEnd len="sm" w="sm" type="none"/>
            <a:tailEnd len="sm" w="sm" type="none"/>
          </a:ln>
        </p:spPr>
      </p:sp>
      <p:sp>
        <p:nvSpPr>
          <p:cNvPr id="1284" name="Google Shape;1284;p179"/>
          <p:cNvSpPr txBox="1"/>
          <p:nvPr>
            <p:ph idx="7" type="title"/>
          </p:nvPr>
        </p:nvSpPr>
        <p:spPr>
          <a:xfrm>
            <a:off x="1634257" y="2863188"/>
            <a:ext cx="1473600" cy="1020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1285" name="Google Shape;1285;p179"/>
          <p:cNvSpPr/>
          <p:nvPr>
            <p:ph idx="8" type="pic"/>
          </p:nvPr>
        </p:nvSpPr>
        <p:spPr>
          <a:xfrm>
            <a:off x="860883" y="2887681"/>
            <a:ext cx="631800" cy="631800"/>
          </a:xfrm>
          <a:prstGeom prst="ellipse">
            <a:avLst/>
          </a:prstGeom>
          <a:noFill/>
          <a:ln cap="flat" cmpd="sng" w="19050">
            <a:solidFill>
              <a:srgbClr val="7DEAD5"/>
            </a:solidFill>
            <a:prstDash val="solid"/>
            <a:round/>
            <a:headEnd len="sm" w="sm" type="none"/>
            <a:tailEnd len="sm" w="sm" type="none"/>
          </a:ln>
        </p:spPr>
      </p:sp>
      <p:sp>
        <p:nvSpPr>
          <p:cNvPr id="1286" name="Google Shape;1286;p179"/>
          <p:cNvSpPr txBox="1"/>
          <p:nvPr>
            <p:ph idx="9" type="title"/>
          </p:nvPr>
        </p:nvSpPr>
        <p:spPr>
          <a:xfrm>
            <a:off x="4302463" y="2863188"/>
            <a:ext cx="1473600" cy="1020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1287" name="Google Shape;1287;p179"/>
          <p:cNvSpPr/>
          <p:nvPr>
            <p:ph idx="13" type="pic"/>
          </p:nvPr>
        </p:nvSpPr>
        <p:spPr>
          <a:xfrm>
            <a:off x="3537756" y="2887681"/>
            <a:ext cx="631800" cy="631800"/>
          </a:xfrm>
          <a:prstGeom prst="ellipse">
            <a:avLst/>
          </a:prstGeom>
          <a:noFill/>
          <a:ln cap="flat" cmpd="sng" w="19050">
            <a:solidFill>
              <a:srgbClr val="7DEAD5"/>
            </a:solidFill>
            <a:prstDash val="solid"/>
            <a:round/>
            <a:headEnd len="sm" w="sm" type="none"/>
            <a:tailEnd len="sm" w="sm" type="none"/>
          </a:ln>
        </p:spPr>
      </p:sp>
      <p:sp>
        <p:nvSpPr>
          <p:cNvPr id="1288" name="Google Shape;1288;p179"/>
          <p:cNvSpPr txBox="1"/>
          <p:nvPr>
            <p:ph idx="14" type="title"/>
          </p:nvPr>
        </p:nvSpPr>
        <p:spPr>
          <a:xfrm>
            <a:off x="6968628" y="2863188"/>
            <a:ext cx="1473600" cy="1020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1289" name="Google Shape;1289;p179"/>
          <p:cNvSpPr/>
          <p:nvPr>
            <p:ph idx="15" type="pic"/>
          </p:nvPr>
        </p:nvSpPr>
        <p:spPr>
          <a:xfrm>
            <a:off x="6204994" y="2887681"/>
            <a:ext cx="631800" cy="631800"/>
          </a:xfrm>
          <a:prstGeom prst="ellipse">
            <a:avLst/>
          </a:prstGeom>
          <a:noFill/>
          <a:ln cap="flat" cmpd="sng" w="19050">
            <a:solidFill>
              <a:srgbClr val="7DEAD5"/>
            </a:solidFill>
            <a:prstDash val="solid"/>
            <a:round/>
            <a:headEnd len="sm" w="sm" type="none"/>
            <a:tailEnd len="sm" w="sm" type="none"/>
          </a:ln>
        </p:spPr>
      </p:sp>
    </p:spTree>
  </p:cSld>
  <p:clrMapOvr>
    <a:masterClrMapping/>
  </p:clrMapOvr>
  <p:extLst>
    <p:ext uri="{DCECCB84-F9BA-43D5-87BE-67443E8EF086}">
      <p15:sldGuideLst>
        <p15:guide id="1" orient="horz" pos="1814">
          <p15:clr>
            <a:srgbClr val="E46962"/>
          </p15:clr>
        </p15:guide>
        <p15:guide id="2" orient="horz" pos="749">
          <p15:clr>
            <a:srgbClr val="E46962"/>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4" name="Shape 1294"/>
        <p:cNvGrpSpPr/>
        <p:nvPr/>
      </p:nvGrpSpPr>
      <p:grpSpPr>
        <a:xfrm>
          <a:off x="0" y="0"/>
          <a:ext cx="0" cy="0"/>
          <a:chOff x="0" y="0"/>
          <a:chExt cx="0" cy="0"/>
        </a:xfrm>
      </p:grpSpPr>
      <p:sp>
        <p:nvSpPr>
          <p:cNvPr id="1295" name="Google Shape;1295;p18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96" name="Google Shape;1296;p18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97" name="Google Shape;1297;p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98" name="Shape 1298"/>
        <p:cNvGrpSpPr/>
        <p:nvPr/>
      </p:nvGrpSpPr>
      <p:grpSpPr>
        <a:xfrm>
          <a:off x="0" y="0"/>
          <a:ext cx="0" cy="0"/>
          <a:chOff x="0" y="0"/>
          <a:chExt cx="0" cy="0"/>
        </a:xfrm>
      </p:grpSpPr>
      <p:sp>
        <p:nvSpPr>
          <p:cNvPr id="1299" name="Google Shape;1299;p18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00" name="Google Shape;1300;p1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vider (Onyx)">
  <p:cSld name="CUSTOM_7_1">
    <p:bg>
      <p:bgPr>
        <a:solidFill>
          <a:srgbClr val="040404"/>
        </a:solidFill>
      </p:bgPr>
    </p:bg>
    <p:spTree>
      <p:nvGrpSpPr>
        <p:cNvPr id="124" name="Shape 124"/>
        <p:cNvGrpSpPr/>
        <p:nvPr/>
      </p:nvGrpSpPr>
      <p:grpSpPr>
        <a:xfrm>
          <a:off x="0" y="0"/>
          <a:ext cx="0" cy="0"/>
          <a:chOff x="0" y="0"/>
          <a:chExt cx="0" cy="0"/>
        </a:xfrm>
      </p:grpSpPr>
      <p:sp>
        <p:nvSpPr>
          <p:cNvPr descr="preencoded.png" id="125" name="Google Shape;125;p19"/>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9"/>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127" name="Google Shape;127;p19"/>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1" name="Shape 1301"/>
        <p:cNvGrpSpPr/>
        <p:nvPr/>
      </p:nvGrpSpPr>
      <p:grpSpPr>
        <a:xfrm>
          <a:off x="0" y="0"/>
          <a:ext cx="0" cy="0"/>
          <a:chOff x="0" y="0"/>
          <a:chExt cx="0" cy="0"/>
        </a:xfrm>
      </p:grpSpPr>
      <p:sp>
        <p:nvSpPr>
          <p:cNvPr id="1302" name="Google Shape;1302;p18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03" name="Google Shape;1303;p1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04" name="Google Shape;1304;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05" name="Shape 1305"/>
        <p:cNvGrpSpPr/>
        <p:nvPr/>
      </p:nvGrpSpPr>
      <p:grpSpPr>
        <a:xfrm>
          <a:off x="0" y="0"/>
          <a:ext cx="0" cy="0"/>
          <a:chOff x="0" y="0"/>
          <a:chExt cx="0" cy="0"/>
        </a:xfrm>
      </p:grpSpPr>
      <p:sp>
        <p:nvSpPr>
          <p:cNvPr id="1306" name="Google Shape;1306;p18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07" name="Google Shape;1307;p18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08" name="Google Shape;1308;p18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09" name="Google Shape;1309;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0" name="Shape 1310"/>
        <p:cNvGrpSpPr/>
        <p:nvPr/>
      </p:nvGrpSpPr>
      <p:grpSpPr>
        <a:xfrm>
          <a:off x="0" y="0"/>
          <a:ext cx="0" cy="0"/>
          <a:chOff x="0" y="0"/>
          <a:chExt cx="0" cy="0"/>
        </a:xfrm>
      </p:grpSpPr>
      <p:sp>
        <p:nvSpPr>
          <p:cNvPr id="1311" name="Google Shape;1311;p18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12" name="Google Shape;1312;p1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13" name="Shape 1313"/>
        <p:cNvGrpSpPr/>
        <p:nvPr/>
      </p:nvGrpSpPr>
      <p:grpSpPr>
        <a:xfrm>
          <a:off x="0" y="0"/>
          <a:ext cx="0" cy="0"/>
          <a:chOff x="0" y="0"/>
          <a:chExt cx="0" cy="0"/>
        </a:xfrm>
      </p:grpSpPr>
      <p:sp>
        <p:nvSpPr>
          <p:cNvPr id="1314" name="Google Shape;1314;p18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15" name="Google Shape;1315;p18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16" name="Google Shape;1316;p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17" name="Shape 1317"/>
        <p:cNvGrpSpPr/>
        <p:nvPr/>
      </p:nvGrpSpPr>
      <p:grpSpPr>
        <a:xfrm>
          <a:off x="0" y="0"/>
          <a:ext cx="0" cy="0"/>
          <a:chOff x="0" y="0"/>
          <a:chExt cx="0" cy="0"/>
        </a:xfrm>
      </p:grpSpPr>
      <p:sp>
        <p:nvSpPr>
          <p:cNvPr id="1318" name="Google Shape;1318;p18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19" name="Google Shape;1319;p1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0" name="Shape 1320"/>
        <p:cNvGrpSpPr/>
        <p:nvPr/>
      </p:nvGrpSpPr>
      <p:grpSpPr>
        <a:xfrm>
          <a:off x="0" y="0"/>
          <a:ext cx="0" cy="0"/>
          <a:chOff x="0" y="0"/>
          <a:chExt cx="0" cy="0"/>
        </a:xfrm>
      </p:grpSpPr>
      <p:sp>
        <p:nvSpPr>
          <p:cNvPr id="1321" name="Google Shape;1321;p18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8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23" name="Google Shape;1323;p18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24" name="Google Shape;1324;p18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25" name="Google Shape;1325;p1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6" name="Shape 1326"/>
        <p:cNvGrpSpPr/>
        <p:nvPr/>
      </p:nvGrpSpPr>
      <p:grpSpPr>
        <a:xfrm>
          <a:off x="0" y="0"/>
          <a:ext cx="0" cy="0"/>
          <a:chOff x="0" y="0"/>
          <a:chExt cx="0" cy="0"/>
        </a:xfrm>
      </p:grpSpPr>
      <p:sp>
        <p:nvSpPr>
          <p:cNvPr id="1327" name="Google Shape;1327;p18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328" name="Google Shape;1328;p1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29" name="Shape 1329"/>
        <p:cNvGrpSpPr/>
        <p:nvPr/>
      </p:nvGrpSpPr>
      <p:grpSpPr>
        <a:xfrm>
          <a:off x="0" y="0"/>
          <a:ext cx="0" cy="0"/>
          <a:chOff x="0" y="0"/>
          <a:chExt cx="0" cy="0"/>
        </a:xfrm>
      </p:grpSpPr>
      <p:sp>
        <p:nvSpPr>
          <p:cNvPr id="1330" name="Google Shape;1330;p19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31" name="Google Shape;1331;p19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32" name="Google Shape;1332;p1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3" name="Shape 1333"/>
        <p:cNvGrpSpPr/>
        <p:nvPr/>
      </p:nvGrpSpPr>
      <p:grpSpPr>
        <a:xfrm>
          <a:off x="0" y="0"/>
          <a:ext cx="0" cy="0"/>
          <a:chOff x="0" y="0"/>
          <a:chExt cx="0" cy="0"/>
        </a:xfrm>
      </p:grpSpPr>
      <p:sp>
        <p:nvSpPr>
          <p:cNvPr id="1334" name="Google Shape;1334;p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Emerald) with Subhead">
  <p:cSld name="CUSTOM_4_1">
    <p:bg>
      <p:bgPr>
        <a:solidFill>
          <a:srgbClr val="006B40"/>
        </a:solidFill>
      </p:bgPr>
    </p:bg>
    <p:spTree>
      <p:nvGrpSpPr>
        <p:cNvPr id="1335" name="Shape 1335"/>
        <p:cNvGrpSpPr/>
        <p:nvPr/>
      </p:nvGrpSpPr>
      <p:grpSpPr>
        <a:xfrm>
          <a:off x="0" y="0"/>
          <a:ext cx="0" cy="0"/>
          <a:chOff x="0" y="0"/>
          <a:chExt cx="0" cy="0"/>
        </a:xfrm>
      </p:grpSpPr>
      <p:pic>
        <p:nvPicPr>
          <p:cNvPr descr="preencoded.png" id="1336" name="Google Shape;1336;p19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337" name="Google Shape;1337;p19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338" name="Google Shape;1338;p192"/>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59CB5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1339" name="Google Shape;1339;p192"/>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40" name="Google Shape;1340;p192"/>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41" name="Google Shape;1341;p192"/>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1342" name="Google Shape;1342;p192"/>
          <p:cNvSpPr txBox="1"/>
          <p:nvPr>
            <p:ph idx="2" type="body"/>
          </p:nvPr>
        </p:nvSpPr>
        <p:spPr>
          <a:xfrm>
            <a:off x="821825" y="3704825"/>
            <a:ext cx="4990500" cy="483300"/>
          </a:xfrm>
          <a:prstGeom prst="rect">
            <a:avLst/>
          </a:prstGeom>
          <a:noFill/>
          <a:ln>
            <a:noFill/>
          </a:ln>
        </p:spPr>
        <p:txBody>
          <a:bodyPr anchorCtr="0" anchor="t" bIns="45700" lIns="91425" spcFirstLastPara="1" rIns="91425" wrap="square" tIns="45700">
            <a:noAutofit/>
          </a:bodyPr>
          <a:lstStyle>
            <a:lvl1pPr indent="-228600" lvl="0" marL="457200" marR="0">
              <a:lnSpc>
                <a:spcPct val="115000"/>
              </a:lnSpc>
              <a:spcBef>
                <a:spcPts val="750"/>
              </a:spcBef>
              <a:spcAft>
                <a:spcPts val="0"/>
              </a:spcAft>
              <a:buClr>
                <a:schemeClr val="lt1"/>
              </a:buClr>
              <a:buSzPts val="1600"/>
              <a:buNone/>
              <a:defRPr b="1" i="0" sz="1600" u="none" cap="none" strike="noStrike">
                <a:solidFill>
                  <a:schemeClr val="lt1"/>
                </a:solidFill>
              </a:defRPr>
            </a:lvl1pPr>
            <a:lvl2pPr indent="-330200" lvl="1" marL="914400" marR="0">
              <a:lnSpc>
                <a:spcPct val="115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a:lnSpc>
                <a:spcPct val="115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a:lnSpc>
                <a:spcPct val="115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a:lnSpc>
                <a:spcPct val="115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a:lnSpc>
                <a:spcPct val="115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a:lnSpc>
                <a:spcPct val="115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a:lnSpc>
                <a:spcPct val="115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a:lnSpc>
                <a:spcPct val="115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1343" name="Google Shape;1343;p192"/>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Midnight)">
  <p:cSld name="CUSTOM_7_1_1">
    <p:bg>
      <p:bgPr>
        <a:solidFill>
          <a:schemeClr val="dk2"/>
        </a:solidFill>
      </p:bgPr>
    </p:bg>
    <p:spTree>
      <p:nvGrpSpPr>
        <p:cNvPr id="128" name="Shape 128"/>
        <p:cNvGrpSpPr/>
        <p:nvPr/>
      </p:nvGrpSpPr>
      <p:grpSpPr>
        <a:xfrm>
          <a:off x="0" y="0"/>
          <a:ext cx="0" cy="0"/>
          <a:chOff x="0" y="0"/>
          <a:chExt cx="0" cy="0"/>
        </a:xfrm>
      </p:grpSpPr>
      <p:sp>
        <p:nvSpPr>
          <p:cNvPr descr="preencoded.png" id="129" name="Google Shape;129;p20"/>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20"/>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131" name="Google Shape;131;p20"/>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vider (Onyx)">
  <p:cSld name="CUSTOM_7_1">
    <p:bg>
      <p:bgPr>
        <a:solidFill>
          <a:srgbClr val="040404"/>
        </a:solidFill>
      </p:bgPr>
    </p:bg>
    <p:spTree>
      <p:nvGrpSpPr>
        <p:cNvPr id="1344" name="Shape 1344"/>
        <p:cNvGrpSpPr/>
        <p:nvPr/>
      </p:nvGrpSpPr>
      <p:grpSpPr>
        <a:xfrm>
          <a:off x="0" y="0"/>
          <a:ext cx="0" cy="0"/>
          <a:chOff x="0" y="0"/>
          <a:chExt cx="0" cy="0"/>
        </a:xfrm>
      </p:grpSpPr>
      <p:sp>
        <p:nvSpPr>
          <p:cNvPr descr="preencoded.png" id="1345" name="Google Shape;1345;p193"/>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193"/>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1347" name="Google Shape;1347;p193"/>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wo Card Layout w Title (Midnight)">
  <p:cSld name="CUSTOM_10_1_1">
    <p:bg>
      <p:bgPr>
        <a:solidFill>
          <a:schemeClr val="dk2"/>
        </a:solidFill>
      </p:bgPr>
    </p:bg>
    <p:spTree>
      <p:nvGrpSpPr>
        <p:cNvPr id="1348" name="Shape 1348"/>
        <p:cNvGrpSpPr/>
        <p:nvPr/>
      </p:nvGrpSpPr>
      <p:grpSpPr>
        <a:xfrm>
          <a:off x="0" y="0"/>
          <a:ext cx="0" cy="0"/>
          <a:chOff x="0" y="0"/>
          <a:chExt cx="0" cy="0"/>
        </a:xfrm>
      </p:grpSpPr>
      <p:sp>
        <p:nvSpPr>
          <p:cNvPr descr="preencoded.png" id="1349" name="Google Shape;1349;p194"/>
          <p:cNvSpPr/>
          <p:nvPr/>
        </p:nvSpPr>
        <p:spPr>
          <a:xfrm>
            <a:off x="9144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50" name="Google Shape;1350;p194"/>
          <p:cNvSpPr/>
          <p:nvPr/>
        </p:nvSpPr>
        <p:spPr>
          <a:xfrm>
            <a:off x="46851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51" name="Google Shape;1351;p194"/>
          <p:cNvSpPr txBox="1"/>
          <p:nvPr>
            <p:ph type="title"/>
          </p:nvPr>
        </p:nvSpPr>
        <p:spPr>
          <a:xfrm>
            <a:off x="615900" y="755575"/>
            <a:ext cx="7912200" cy="5595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1352" name="Google Shape;1352;p194"/>
          <p:cNvSpPr txBox="1"/>
          <p:nvPr>
            <p:ph idx="1" type="body"/>
          </p:nvPr>
        </p:nvSpPr>
        <p:spPr>
          <a:xfrm>
            <a:off x="4990800" y="2383425"/>
            <a:ext cx="2933100" cy="1530300"/>
          </a:xfrm>
          <a:prstGeom prst="rect">
            <a:avLst/>
          </a:prstGeom>
        </p:spPr>
        <p:txBody>
          <a:bodyPr anchorCtr="0" anchor="t" bIns="0" lIns="0" spcFirstLastPara="1" rIns="0" wrap="square" tIns="0">
            <a:norm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353" name="Google Shape;1353;p194"/>
          <p:cNvSpPr txBox="1"/>
          <p:nvPr>
            <p:ph idx="2" type="subTitle"/>
          </p:nvPr>
        </p:nvSpPr>
        <p:spPr>
          <a:xfrm>
            <a:off x="4990800" y="1923725"/>
            <a:ext cx="2777700" cy="1851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354" name="Google Shape;1354;p194"/>
          <p:cNvSpPr txBox="1"/>
          <p:nvPr>
            <p:ph idx="3" type="body"/>
          </p:nvPr>
        </p:nvSpPr>
        <p:spPr>
          <a:xfrm>
            <a:off x="1237025" y="2386425"/>
            <a:ext cx="2875800" cy="1530300"/>
          </a:xfrm>
          <a:prstGeom prst="rect">
            <a:avLst/>
          </a:prstGeom>
        </p:spPr>
        <p:txBody>
          <a:bodyPr anchorCtr="0" anchor="t" bIns="0" lIns="0" spcFirstLastPara="1" rIns="0" wrap="square" tIns="0">
            <a:norm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355" name="Google Shape;1355;p194"/>
          <p:cNvSpPr txBox="1"/>
          <p:nvPr>
            <p:ph idx="4" type="subTitle"/>
          </p:nvPr>
        </p:nvSpPr>
        <p:spPr>
          <a:xfrm>
            <a:off x="1237025" y="1926725"/>
            <a:ext cx="2777700" cy="1851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pic>
        <p:nvPicPr>
          <p:cNvPr id="1356" name="Google Shape;1356;p19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hree Card Layout w Title (Mint)">
  <p:cSld name="CUSTOM_22_1">
    <p:bg>
      <p:bgPr>
        <a:solidFill>
          <a:srgbClr val="EBF9EB"/>
        </a:solidFill>
      </p:bgPr>
    </p:bg>
    <p:spTree>
      <p:nvGrpSpPr>
        <p:cNvPr id="1357" name="Shape 1357"/>
        <p:cNvGrpSpPr/>
        <p:nvPr/>
      </p:nvGrpSpPr>
      <p:grpSpPr>
        <a:xfrm>
          <a:off x="0" y="0"/>
          <a:ext cx="0" cy="0"/>
          <a:chOff x="0" y="0"/>
          <a:chExt cx="0" cy="0"/>
        </a:xfrm>
      </p:grpSpPr>
      <p:sp>
        <p:nvSpPr>
          <p:cNvPr descr="preencoded.png" id="1358" name="Google Shape;1358;p195"/>
          <p:cNvSpPr/>
          <p:nvPr/>
        </p:nvSpPr>
        <p:spPr>
          <a:xfrm>
            <a:off x="914400"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59" name="Google Shape;1359;p195"/>
          <p:cNvSpPr/>
          <p:nvPr/>
        </p:nvSpPr>
        <p:spPr>
          <a:xfrm>
            <a:off x="3425857"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60" name="Google Shape;1360;p195"/>
          <p:cNvSpPr/>
          <p:nvPr/>
        </p:nvSpPr>
        <p:spPr>
          <a:xfrm>
            <a:off x="5937326"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61" name="Google Shape;1361;p195"/>
          <p:cNvSpPr txBox="1"/>
          <p:nvPr>
            <p:ph type="title"/>
          </p:nvPr>
        </p:nvSpPr>
        <p:spPr>
          <a:xfrm>
            <a:off x="583700" y="751200"/>
            <a:ext cx="7912200" cy="559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1362" name="Google Shape;1362;p19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363" name="Google Shape;1363;p195"/>
          <p:cNvSpPr txBox="1"/>
          <p:nvPr>
            <p:ph idx="1" type="body"/>
          </p:nvPr>
        </p:nvSpPr>
        <p:spPr>
          <a:xfrm>
            <a:off x="1237025" y="2571750"/>
            <a:ext cx="1691700" cy="1345200"/>
          </a:xfrm>
          <a:prstGeom prst="rect">
            <a:avLst/>
          </a:prstGeom>
        </p:spPr>
        <p:txBody>
          <a:bodyPr anchorCtr="0" anchor="t" bIns="0" lIns="0" spcFirstLastPara="1" rIns="0" wrap="square" tIns="0">
            <a:norm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364" name="Google Shape;1364;p195"/>
          <p:cNvSpPr txBox="1"/>
          <p:nvPr>
            <p:ph idx="2" type="subTitle"/>
          </p:nvPr>
        </p:nvSpPr>
        <p:spPr>
          <a:xfrm>
            <a:off x="1237025" y="1926725"/>
            <a:ext cx="1634100" cy="4323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65" name="Google Shape;1365;p195"/>
          <p:cNvSpPr txBox="1"/>
          <p:nvPr>
            <p:ph idx="3" type="body"/>
          </p:nvPr>
        </p:nvSpPr>
        <p:spPr>
          <a:xfrm>
            <a:off x="3702850" y="2571750"/>
            <a:ext cx="1691700" cy="1345200"/>
          </a:xfrm>
          <a:prstGeom prst="rect">
            <a:avLst/>
          </a:prstGeom>
        </p:spPr>
        <p:txBody>
          <a:bodyPr anchorCtr="0" anchor="t" bIns="0" lIns="0" spcFirstLastPara="1" rIns="0" wrap="square" tIns="0">
            <a:norm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366" name="Google Shape;1366;p195"/>
          <p:cNvSpPr txBox="1"/>
          <p:nvPr>
            <p:ph idx="4" type="subTitle"/>
          </p:nvPr>
        </p:nvSpPr>
        <p:spPr>
          <a:xfrm>
            <a:off x="3702850" y="1926725"/>
            <a:ext cx="1634100" cy="4323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67" name="Google Shape;1367;p195"/>
          <p:cNvSpPr txBox="1"/>
          <p:nvPr>
            <p:ph idx="5" type="body"/>
          </p:nvPr>
        </p:nvSpPr>
        <p:spPr>
          <a:xfrm>
            <a:off x="6222075" y="2571750"/>
            <a:ext cx="1691700" cy="1345200"/>
          </a:xfrm>
          <a:prstGeom prst="rect">
            <a:avLst/>
          </a:prstGeom>
        </p:spPr>
        <p:txBody>
          <a:bodyPr anchorCtr="0" anchor="t" bIns="0" lIns="0" spcFirstLastPara="1" rIns="0" wrap="square" tIns="0">
            <a:norm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368" name="Google Shape;1368;p195"/>
          <p:cNvSpPr txBox="1"/>
          <p:nvPr>
            <p:ph idx="6" type="subTitle"/>
          </p:nvPr>
        </p:nvSpPr>
        <p:spPr>
          <a:xfrm>
            <a:off x="6222075" y="1926725"/>
            <a:ext cx="1634100" cy="4323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hree Card Layout w Title (Sky)">
  <p:cSld name="CUSTOM_22_1_2">
    <p:bg>
      <p:bgPr>
        <a:solidFill>
          <a:srgbClr val="C7DBF9"/>
        </a:solidFill>
      </p:bgPr>
    </p:bg>
    <p:spTree>
      <p:nvGrpSpPr>
        <p:cNvPr id="1369" name="Shape 1369"/>
        <p:cNvGrpSpPr/>
        <p:nvPr/>
      </p:nvGrpSpPr>
      <p:grpSpPr>
        <a:xfrm>
          <a:off x="0" y="0"/>
          <a:ext cx="0" cy="0"/>
          <a:chOff x="0" y="0"/>
          <a:chExt cx="0" cy="0"/>
        </a:xfrm>
      </p:grpSpPr>
      <p:sp>
        <p:nvSpPr>
          <p:cNvPr descr="preencoded.png" id="1370" name="Google Shape;1370;p196"/>
          <p:cNvSpPr/>
          <p:nvPr/>
        </p:nvSpPr>
        <p:spPr>
          <a:xfrm>
            <a:off x="914400"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71" name="Google Shape;1371;p196"/>
          <p:cNvSpPr/>
          <p:nvPr/>
        </p:nvSpPr>
        <p:spPr>
          <a:xfrm>
            <a:off x="3425857"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72" name="Google Shape;1372;p196"/>
          <p:cNvSpPr/>
          <p:nvPr/>
        </p:nvSpPr>
        <p:spPr>
          <a:xfrm>
            <a:off x="5937326"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73" name="Google Shape;1373;p196"/>
          <p:cNvSpPr txBox="1"/>
          <p:nvPr>
            <p:ph type="title"/>
          </p:nvPr>
        </p:nvSpPr>
        <p:spPr>
          <a:xfrm>
            <a:off x="583700" y="751200"/>
            <a:ext cx="7912200" cy="559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1374" name="Google Shape;1374;p19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375" name="Google Shape;1375;p196"/>
          <p:cNvSpPr txBox="1"/>
          <p:nvPr>
            <p:ph idx="1" type="body"/>
          </p:nvPr>
        </p:nvSpPr>
        <p:spPr>
          <a:xfrm>
            <a:off x="1237025" y="2571750"/>
            <a:ext cx="1691700" cy="1345200"/>
          </a:xfrm>
          <a:prstGeom prst="rect">
            <a:avLst/>
          </a:prstGeom>
        </p:spPr>
        <p:txBody>
          <a:bodyPr anchorCtr="0" anchor="t" bIns="0" lIns="0" spcFirstLastPara="1" rIns="0" wrap="square" tIns="0">
            <a:norm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376" name="Google Shape;1376;p196"/>
          <p:cNvSpPr txBox="1"/>
          <p:nvPr>
            <p:ph idx="2" type="subTitle"/>
          </p:nvPr>
        </p:nvSpPr>
        <p:spPr>
          <a:xfrm>
            <a:off x="1237025" y="1926725"/>
            <a:ext cx="1634100" cy="4323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77" name="Google Shape;1377;p196"/>
          <p:cNvSpPr txBox="1"/>
          <p:nvPr>
            <p:ph idx="3" type="body"/>
          </p:nvPr>
        </p:nvSpPr>
        <p:spPr>
          <a:xfrm>
            <a:off x="3702850" y="2571750"/>
            <a:ext cx="1691700" cy="1345200"/>
          </a:xfrm>
          <a:prstGeom prst="rect">
            <a:avLst/>
          </a:prstGeom>
        </p:spPr>
        <p:txBody>
          <a:bodyPr anchorCtr="0" anchor="t" bIns="0" lIns="0" spcFirstLastPara="1" rIns="0" wrap="square" tIns="0">
            <a:norm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378" name="Google Shape;1378;p196"/>
          <p:cNvSpPr txBox="1"/>
          <p:nvPr>
            <p:ph idx="4" type="subTitle"/>
          </p:nvPr>
        </p:nvSpPr>
        <p:spPr>
          <a:xfrm>
            <a:off x="3702850" y="1926725"/>
            <a:ext cx="1634100" cy="4323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79" name="Google Shape;1379;p196"/>
          <p:cNvSpPr txBox="1"/>
          <p:nvPr>
            <p:ph idx="5" type="body"/>
          </p:nvPr>
        </p:nvSpPr>
        <p:spPr>
          <a:xfrm>
            <a:off x="6222075" y="2571750"/>
            <a:ext cx="1691700" cy="1345200"/>
          </a:xfrm>
          <a:prstGeom prst="rect">
            <a:avLst/>
          </a:prstGeom>
        </p:spPr>
        <p:txBody>
          <a:bodyPr anchorCtr="0" anchor="t" bIns="0" lIns="0" spcFirstLastPara="1" rIns="0" wrap="square" tIns="0">
            <a:norm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380" name="Google Shape;1380;p196"/>
          <p:cNvSpPr txBox="1"/>
          <p:nvPr>
            <p:ph idx="6" type="subTitle"/>
          </p:nvPr>
        </p:nvSpPr>
        <p:spPr>
          <a:xfrm>
            <a:off x="6222075" y="1926725"/>
            <a:ext cx="1634100" cy="4323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Only (White)">
  <p:cSld name="CUSTOM_67">
    <p:spTree>
      <p:nvGrpSpPr>
        <p:cNvPr id="1381" name="Shape 1381"/>
        <p:cNvGrpSpPr/>
        <p:nvPr/>
      </p:nvGrpSpPr>
      <p:grpSpPr>
        <a:xfrm>
          <a:off x="0" y="0"/>
          <a:ext cx="0" cy="0"/>
          <a:chOff x="0" y="0"/>
          <a:chExt cx="0" cy="0"/>
        </a:xfrm>
      </p:grpSpPr>
      <p:sp>
        <p:nvSpPr>
          <p:cNvPr id="1382" name="Google Shape;1382;p197"/>
          <p:cNvSpPr txBox="1"/>
          <p:nvPr>
            <p:ph type="title"/>
          </p:nvPr>
        </p:nvSpPr>
        <p:spPr>
          <a:xfrm>
            <a:off x="821679" y="783825"/>
            <a:ext cx="7320900" cy="514200"/>
          </a:xfrm>
          <a:prstGeom prst="rect">
            <a:avLst/>
          </a:prstGeom>
        </p:spPr>
        <p:txBody>
          <a:bodyPr anchorCtr="0" anchor="t" bIns="91425" lIns="91425" spcFirstLastPara="1" rIns="91425" wrap="square" tIns="91425">
            <a:normAutofit/>
          </a:bodyPr>
          <a:lstStyle>
            <a:lvl1pPr lvl="0">
              <a:spcBef>
                <a:spcPts val="0"/>
              </a:spcBef>
              <a:spcAft>
                <a:spcPts val="0"/>
              </a:spcAft>
              <a:buSzPts val="2400"/>
              <a:buFont typeface="Roboto Serif"/>
              <a:buNone/>
              <a:defRPr sz="2400">
                <a:latin typeface="Roboto Serif"/>
                <a:ea typeface="Roboto Serif"/>
                <a:cs typeface="Roboto Serif"/>
                <a:sym typeface="Roboto Serif"/>
              </a:defRPr>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pic>
        <p:nvPicPr>
          <p:cNvPr id="1383" name="Google Shape;1383;p19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pos="5188">
          <p15:clr>
            <a:srgbClr val="E46962"/>
          </p15:clr>
        </p15:guide>
        <p15:guide id="3" orient="horz" pos="576">
          <p15:clr>
            <a:srgbClr val="E46962"/>
          </p15:clr>
        </p15:guide>
        <p15:guide id="4" orient="horz" pos="2664">
          <p15:clr>
            <a:srgbClr val="E46962"/>
          </p15:clr>
        </p15:guide>
      </p15:sldGuideLst>
    </p:ext>
  </p:extLst>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Four Card Layout w Title (White)">
  <p:cSld name="CUSTOM_22_1_1_1_1_1">
    <p:bg>
      <p:bgPr>
        <a:solidFill>
          <a:schemeClr val="lt1"/>
        </a:solidFill>
      </p:bgPr>
    </p:bg>
    <p:spTree>
      <p:nvGrpSpPr>
        <p:cNvPr id="1384" name="Shape 1384"/>
        <p:cNvGrpSpPr/>
        <p:nvPr/>
      </p:nvGrpSpPr>
      <p:grpSpPr>
        <a:xfrm>
          <a:off x="0" y="0"/>
          <a:ext cx="0" cy="0"/>
          <a:chOff x="0" y="0"/>
          <a:chExt cx="0" cy="0"/>
        </a:xfrm>
      </p:grpSpPr>
      <p:sp>
        <p:nvSpPr>
          <p:cNvPr descr="preencoded.png" id="1385" name="Google Shape;1385;p198"/>
          <p:cNvSpPr/>
          <p:nvPr/>
        </p:nvSpPr>
        <p:spPr>
          <a:xfrm>
            <a:off x="2800978"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86" name="Google Shape;1386;p198"/>
          <p:cNvSpPr/>
          <p:nvPr/>
        </p:nvSpPr>
        <p:spPr>
          <a:xfrm>
            <a:off x="914400"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87" name="Google Shape;1387;p198"/>
          <p:cNvSpPr/>
          <p:nvPr/>
        </p:nvSpPr>
        <p:spPr>
          <a:xfrm>
            <a:off x="4684152"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388" name="Google Shape;1388;p198"/>
          <p:cNvSpPr/>
          <p:nvPr/>
        </p:nvSpPr>
        <p:spPr>
          <a:xfrm>
            <a:off x="6567313"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89" name="Google Shape;1389;p198"/>
          <p:cNvSpPr txBox="1"/>
          <p:nvPr>
            <p:ph type="title"/>
          </p:nvPr>
        </p:nvSpPr>
        <p:spPr>
          <a:xfrm>
            <a:off x="583700" y="751200"/>
            <a:ext cx="7912200" cy="559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sp>
        <p:nvSpPr>
          <p:cNvPr id="1390" name="Google Shape;1390;p198"/>
          <p:cNvSpPr txBox="1"/>
          <p:nvPr>
            <p:ph idx="1" type="body"/>
          </p:nvPr>
        </p:nvSpPr>
        <p:spPr>
          <a:xfrm>
            <a:off x="1130550" y="2616250"/>
            <a:ext cx="1323900" cy="1398600"/>
          </a:xfrm>
          <a:prstGeom prst="rect">
            <a:avLst/>
          </a:prstGeom>
        </p:spPr>
        <p:txBody>
          <a:bodyPr anchorCtr="0" anchor="t" bIns="0" lIns="0" spcFirstLastPara="1" rIns="0" wrap="square" tIns="0">
            <a:norm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391" name="Google Shape;1391;p198"/>
          <p:cNvSpPr txBox="1"/>
          <p:nvPr>
            <p:ph idx="2" type="subTitle"/>
          </p:nvPr>
        </p:nvSpPr>
        <p:spPr>
          <a:xfrm>
            <a:off x="1130550" y="1936375"/>
            <a:ext cx="1224900" cy="4047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92" name="Google Shape;1392;p198"/>
          <p:cNvSpPr txBox="1"/>
          <p:nvPr>
            <p:ph idx="3" type="body"/>
          </p:nvPr>
        </p:nvSpPr>
        <p:spPr>
          <a:xfrm>
            <a:off x="3013500" y="2616250"/>
            <a:ext cx="1323900" cy="1398600"/>
          </a:xfrm>
          <a:prstGeom prst="rect">
            <a:avLst/>
          </a:prstGeom>
        </p:spPr>
        <p:txBody>
          <a:bodyPr anchorCtr="0" anchor="t" bIns="0" lIns="0" spcFirstLastPara="1" rIns="0" wrap="square" tIns="0">
            <a:norm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393" name="Google Shape;1393;p198"/>
          <p:cNvSpPr txBox="1"/>
          <p:nvPr>
            <p:ph idx="4" type="subTitle"/>
          </p:nvPr>
        </p:nvSpPr>
        <p:spPr>
          <a:xfrm>
            <a:off x="3013500" y="1936375"/>
            <a:ext cx="1224900" cy="4047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94" name="Google Shape;1394;p198"/>
          <p:cNvSpPr txBox="1"/>
          <p:nvPr>
            <p:ph idx="5" type="body"/>
          </p:nvPr>
        </p:nvSpPr>
        <p:spPr>
          <a:xfrm>
            <a:off x="4896450" y="2616250"/>
            <a:ext cx="1323900" cy="1398600"/>
          </a:xfrm>
          <a:prstGeom prst="rect">
            <a:avLst/>
          </a:prstGeom>
        </p:spPr>
        <p:txBody>
          <a:bodyPr anchorCtr="0" anchor="t" bIns="0" lIns="0" spcFirstLastPara="1" rIns="0" wrap="square" tIns="0">
            <a:norm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395" name="Google Shape;1395;p198"/>
          <p:cNvSpPr txBox="1"/>
          <p:nvPr>
            <p:ph idx="6" type="subTitle"/>
          </p:nvPr>
        </p:nvSpPr>
        <p:spPr>
          <a:xfrm>
            <a:off x="4896450" y="1936375"/>
            <a:ext cx="1224900" cy="4047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396" name="Google Shape;1396;p198"/>
          <p:cNvSpPr txBox="1"/>
          <p:nvPr>
            <p:ph idx="7" type="body"/>
          </p:nvPr>
        </p:nvSpPr>
        <p:spPr>
          <a:xfrm>
            <a:off x="6779400" y="2616250"/>
            <a:ext cx="1323900" cy="1398600"/>
          </a:xfrm>
          <a:prstGeom prst="rect">
            <a:avLst/>
          </a:prstGeom>
        </p:spPr>
        <p:txBody>
          <a:bodyPr anchorCtr="0" anchor="t" bIns="0" lIns="0" spcFirstLastPara="1" rIns="0" wrap="square" tIns="0">
            <a:norm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397" name="Google Shape;1397;p198"/>
          <p:cNvSpPr txBox="1"/>
          <p:nvPr>
            <p:ph idx="8" type="subTitle"/>
          </p:nvPr>
        </p:nvSpPr>
        <p:spPr>
          <a:xfrm>
            <a:off x="6779400" y="1936375"/>
            <a:ext cx="1224900" cy="404700"/>
          </a:xfrm>
          <a:prstGeom prst="rect">
            <a:avLst/>
          </a:prstGeom>
        </p:spPr>
        <p:txBody>
          <a:bodyPr anchorCtr="0" anchor="t" bIns="0" lIns="0" spcFirstLastPara="1" rIns="0" wrap="square" tIns="0">
            <a:norm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pic>
        <p:nvPicPr>
          <p:cNvPr id="1398" name="Google Shape;1398;p19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99" name="Shape 1399"/>
        <p:cNvGrpSpPr/>
        <p:nvPr/>
      </p:nvGrpSpPr>
      <p:grpSpPr>
        <a:xfrm>
          <a:off x="0" y="0"/>
          <a:ext cx="0" cy="0"/>
          <a:chOff x="0" y="0"/>
          <a:chExt cx="0" cy="0"/>
        </a:xfrm>
      </p:grpSpPr>
      <p:sp>
        <p:nvSpPr>
          <p:cNvPr id="1400" name="Google Shape;1400;p199"/>
          <p:cNvSpPr txBox="1"/>
          <p:nvPr>
            <p:ph type="title"/>
          </p:nvPr>
        </p:nvSpPr>
        <p:spPr>
          <a:xfrm>
            <a:off x="761474" y="435172"/>
            <a:ext cx="6072600" cy="421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1" i="0" sz="2600">
                <a:solidFill>
                  <a:srgbClr val="53585F"/>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1" name="Google Shape;1401;p199"/>
          <p:cNvSpPr txBox="1"/>
          <p:nvPr>
            <p:ph idx="1" type="body"/>
          </p:nvPr>
        </p:nvSpPr>
        <p:spPr>
          <a:xfrm>
            <a:off x="736200" y="1138388"/>
            <a:ext cx="7364100" cy="29109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b="1" i="0" sz="1200">
                <a:solidFill>
                  <a:srgbClr val="171717"/>
                </a:solidFill>
                <a:latin typeface="Helvetica Neue"/>
                <a:ea typeface="Helvetica Neue"/>
                <a:cs typeface="Helvetica Neue"/>
                <a:sym typeface="Helvetica Neue"/>
              </a:defRPr>
            </a:lvl1pPr>
            <a:lvl2pPr indent="-228600" lvl="1" marL="914400" algn="l">
              <a:spcBef>
                <a:spcPts val="1200"/>
              </a:spcBef>
              <a:spcAft>
                <a:spcPts val="0"/>
              </a:spcAft>
              <a:buSzPts val="1400"/>
              <a:buNone/>
              <a:defRPr/>
            </a:lvl2pPr>
            <a:lvl3pPr indent="-228600" lvl="2" marL="1371600" algn="l">
              <a:spcBef>
                <a:spcPts val="1200"/>
              </a:spcBef>
              <a:spcAft>
                <a:spcPts val="0"/>
              </a:spcAft>
              <a:buSzPts val="1400"/>
              <a:buNone/>
              <a:defRPr/>
            </a:lvl3pPr>
            <a:lvl4pPr indent="-228600" lvl="3" marL="1828800" algn="l">
              <a:spcBef>
                <a:spcPts val="1200"/>
              </a:spcBef>
              <a:spcAft>
                <a:spcPts val="0"/>
              </a:spcAft>
              <a:buSzPts val="1400"/>
              <a:buNone/>
              <a:defRPr/>
            </a:lvl4pPr>
            <a:lvl5pPr indent="-228600" lvl="4" marL="2286000" algn="l">
              <a:spcBef>
                <a:spcPts val="1200"/>
              </a:spcBef>
              <a:spcAft>
                <a:spcPts val="0"/>
              </a:spcAft>
              <a:buSzPts val="1400"/>
              <a:buNone/>
              <a:defRPr/>
            </a:lvl5pPr>
            <a:lvl6pPr indent="-228600" lvl="5" marL="2743200" algn="l">
              <a:spcBef>
                <a:spcPts val="1200"/>
              </a:spcBef>
              <a:spcAft>
                <a:spcPts val="0"/>
              </a:spcAft>
              <a:buSzPts val="1400"/>
              <a:buNone/>
              <a:defRPr/>
            </a:lvl6pPr>
            <a:lvl7pPr indent="-228600" lvl="6" marL="3200400" algn="l">
              <a:spcBef>
                <a:spcPts val="1200"/>
              </a:spcBef>
              <a:spcAft>
                <a:spcPts val="0"/>
              </a:spcAft>
              <a:buSzPts val="1400"/>
              <a:buNone/>
              <a:defRPr/>
            </a:lvl7pPr>
            <a:lvl8pPr indent="-228600" lvl="7" marL="3657600" algn="l">
              <a:spcBef>
                <a:spcPts val="1200"/>
              </a:spcBef>
              <a:spcAft>
                <a:spcPts val="0"/>
              </a:spcAft>
              <a:buSzPts val="1400"/>
              <a:buNone/>
              <a:defRPr/>
            </a:lvl8pPr>
            <a:lvl9pPr indent="-228600" lvl="8" marL="4114800" algn="l">
              <a:spcBef>
                <a:spcPts val="1200"/>
              </a:spcBef>
              <a:spcAft>
                <a:spcPts val="1200"/>
              </a:spcAft>
              <a:buSzPts val="1400"/>
              <a:buNone/>
              <a:defRPr/>
            </a:lvl9pPr>
          </a:lstStyle>
          <a:p/>
        </p:txBody>
      </p:sp>
      <p:sp>
        <p:nvSpPr>
          <p:cNvPr id="1402" name="Google Shape;1402;p199"/>
          <p:cNvSpPr txBox="1"/>
          <p:nvPr>
            <p:ph idx="11" type="ftr"/>
          </p:nvPr>
        </p:nvSpPr>
        <p:spPr>
          <a:xfrm>
            <a:off x="1015462" y="4820125"/>
            <a:ext cx="696600" cy="105300"/>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400">
                <a:solidFill>
                  <a:srgbClr val="53585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3" name="Google Shape;1403;p19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4" name="Google Shape;1404;p199"/>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ard Layout w Title (Jade)">
  <p:cSld name="CUSTOM_10_1_2">
    <p:bg>
      <p:bgPr>
        <a:solidFill>
          <a:srgbClr val="083F3F"/>
        </a:solidFill>
      </p:bgPr>
    </p:bg>
    <p:spTree>
      <p:nvGrpSpPr>
        <p:cNvPr id="1405" name="Shape 1405"/>
        <p:cNvGrpSpPr/>
        <p:nvPr/>
      </p:nvGrpSpPr>
      <p:grpSpPr>
        <a:xfrm>
          <a:off x="0" y="0"/>
          <a:ext cx="0" cy="0"/>
          <a:chOff x="0" y="0"/>
          <a:chExt cx="0" cy="0"/>
        </a:xfrm>
      </p:grpSpPr>
      <p:sp>
        <p:nvSpPr>
          <p:cNvPr descr="preencoded.png" id="1406" name="Google Shape;1406;p200"/>
          <p:cNvSpPr/>
          <p:nvPr/>
        </p:nvSpPr>
        <p:spPr>
          <a:xfrm>
            <a:off x="914400" y="1608475"/>
            <a:ext cx="3544500" cy="26205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407" name="Google Shape;1407;p200"/>
          <p:cNvSpPr/>
          <p:nvPr/>
        </p:nvSpPr>
        <p:spPr>
          <a:xfrm>
            <a:off x="4685100" y="1608475"/>
            <a:ext cx="3544500" cy="26205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08" name="Google Shape;1408;p200"/>
          <p:cNvSpPr txBox="1"/>
          <p:nvPr>
            <p:ph type="title"/>
          </p:nvPr>
        </p:nvSpPr>
        <p:spPr>
          <a:xfrm>
            <a:off x="615900" y="755575"/>
            <a:ext cx="7912200" cy="5595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1409" name="Google Shape;1409;p200"/>
          <p:cNvSpPr txBox="1"/>
          <p:nvPr>
            <p:ph idx="1" type="body"/>
          </p:nvPr>
        </p:nvSpPr>
        <p:spPr>
          <a:xfrm>
            <a:off x="4990800" y="2383425"/>
            <a:ext cx="2933100" cy="1530300"/>
          </a:xfrm>
          <a:prstGeom prst="rect">
            <a:avLst/>
          </a:prstGeom>
        </p:spPr>
        <p:txBody>
          <a:bodyPr anchorCtr="0" anchor="t" bIns="0" lIns="0" spcFirstLastPara="1" rIns="0" wrap="square" tIns="0">
            <a:norm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410" name="Google Shape;1410;p200"/>
          <p:cNvSpPr txBox="1"/>
          <p:nvPr>
            <p:ph idx="2" type="subTitle"/>
          </p:nvPr>
        </p:nvSpPr>
        <p:spPr>
          <a:xfrm>
            <a:off x="4990800" y="1923725"/>
            <a:ext cx="2777700" cy="1851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411" name="Google Shape;1411;p200"/>
          <p:cNvSpPr txBox="1"/>
          <p:nvPr>
            <p:ph idx="3" type="body"/>
          </p:nvPr>
        </p:nvSpPr>
        <p:spPr>
          <a:xfrm>
            <a:off x="1237025" y="2386425"/>
            <a:ext cx="2875800" cy="1530300"/>
          </a:xfrm>
          <a:prstGeom prst="rect">
            <a:avLst/>
          </a:prstGeom>
        </p:spPr>
        <p:txBody>
          <a:bodyPr anchorCtr="0" anchor="t" bIns="0" lIns="0" spcFirstLastPara="1" rIns="0" wrap="square" tIns="0">
            <a:norm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412" name="Google Shape;1412;p200"/>
          <p:cNvSpPr txBox="1"/>
          <p:nvPr>
            <p:ph idx="4" type="subTitle"/>
          </p:nvPr>
        </p:nvSpPr>
        <p:spPr>
          <a:xfrm>
            <a:off x="1237025" y="1926725"/>
            <a:ext cx="2777700" cy="1851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pic>
        <p:nvPicPr>
          <p:cNvPr id="1413" name="Google Shape;1413;p20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Callout (Midnight)">
  <p:cSld name="CUSTOM_9_1_1_1_1_1">
    <p:bg>
      <p:bgPr>
        <a:solidFill>
          <a:schemeClr val="dk2"/>
        </a:solidFill>
      </p:bgPr>
    </p:bg>
    <p:spTree>
      <p:nvGrpSpPr>
        <p:cNvPr id="1414" name="Shape 1414"/>
        <p:cNvGrpSpPr/>
        <p:nvPr/>
      </p:nvGrpSpPr>
      <p:grpSpPr>
        <a:xfrm>
          <a:off x="0" y="0"/>
          <a:ext cx="0" cy="0"/>
          <a:chOff x="0" y="0"/>
          <a:chExt cx="0" cy="0"/>
        </a:xfrm>
      </p:grpSpPr>
      <p:sp>
        <p:nvSpPr>
          <p:cNvPr descr="preencoded.png" id="1415" name="Google Shape;1415;p201"/>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16" name="Google Shape;1416;p201"/>
          <p:cNvSpPr txBox="1"/>
          <p:nvPr>
            <p:ph type="title"/>
          </p:nvPr>
        </p:nvSpPr>
        <p:spPr>
          <a:xfrm>
            <a:off x="914400" y="1193400"/>
            <a:ext cx="6967500" cy="2756700"/>
          </a:xfrm>
          <a:prstGeom prst="rect">
            <a:avLst/>
          </a:prstGeom>
        </p:spPr>
        <p:txBody>
          <a:bodyPr anchorCtr="0" anchor="ctr" bIns="0" lIns="0" spcFirstLastPara="1" rIns="0" wrap="square" tIns="0">
            <a:normAutofit/>
          </a:bodyPr>
          <a:lstStyle>
            <a:lvl1pPr lv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1417" name="Google Shape;1417;p20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dnight)">
  <p:cSld name="CUSTOM_21_1_3">
    <p:bg>
      <p:bgPr>
        <a:solidFill>
          <a:srgbClr val="0A2960"/>
        </a:solidFill>
      </p:bgPr>
    </p:bg>
    <p:spTree>
      <p:nvGrpSpPr>
        <p:cNvPr id="1418" name="Shape 1418"/>
        <p:cNvGrpSpPr/>
        <p:nvPr/>
      </p:nvGrpSpPr>
      <p:grpSpPr>
        <a:xfrm>
          <a:off x="0" y="0"/>
          <a:ext cx="0" cy="0"/>
          <a:chOff x="0" y="0"/>
          <a:chExt cx="0" cy="0"/>
        </a:xfrm>
      </p:grpSpPr>
      <p:sp>
        <p:nvSpPr>
          <p:cNvPr descr="preencoded.png" id="1419" name="Google Shape;1419;p202"/>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420" name="Google Shape;1420;p20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421" name="Google Shape;1421;p202"/>
          <p:cNvSpPr txBox="1"/>
          <p:nvPr>
            <p:ph type="title"/>
          </p:nvPr>
        </p:nvSpPr>
        <p:spPr>
          <a:xfrm>
            <a:off x="914400" y="834400"/>
            <a:ext cx="2984700" cy="20085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422" name="Google Shape;1422;p202"/>
          <p:cNvSpPr txBox="1"/>
          <p:nvPr>
            <p:ph idx="1" type="subTitle"/>
          </p:nvPr>
        </p:nvSpPr>
        <p:spPr>
          <a:xfrm>
            <a:off x="4572000" y="916875"/>
            <a:ext cx="3781500" cy="31878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300"/>
              <a:buNone/>
              <a:defRPr sz="1300">
                <a:solidFill>
                  <a:schemeClr val="lt1"/>
                </a:solidFill>
              </a:defRPr>
            </a:lvl1pPr>
            <a:lvl2pPr lvl="1">
              <a:spcBef>
                <a:spcPts val="1600"/>
              </a:spcBef>
              <a:spcAft>
                <a:spcPts val="0"/>
              </a:spcAft>
              <a:buClr>
                <a:schemeClr val="lt1"/>
              </a:buClr>
              <a:buSzPts val="1300"/>
              <a:buNone/>
              <a:defRPr sz="1300">
                <a:solidFill>
                  <a:schemeClr val="lt1"/>
                </a:solidFill>
              </a:defRPr>
            </a:lvl2pPr>
            <a:lvl3pPr lvl="2">
              <a:spcBef>
                <a:spcPts val="1600"/>
              </a:spcBef>
              <a:spcAft>
                <a:spcPts val="0"/>
              </a:spcAft>
              <a:buClr>
                <a:schemeClr val="lt1"/>
              </a:buClr>
              <a:buSzPts val="1300"/>
              <a:buNone/>
              <a:defRPr sz="1300">
                <a:solidFill>
                  <a:schemeClr val="lt1"/>
                </a:solidFill>
              </a:defRPr>
            </a:lvl3pPr>
            <a:lvl4pPr lvl="3">
              <a:spcBef>
                <a:spcPts val="1600"/>
              </a:spcBef>
              <a:spcAft>
                <a:spcPts val="0"/>
              </a:spcAft>
              <a:buClr>
                <a:schemeClr val="lt1"/>
              </a:buClr>
              <a:buSzPts val="1300"/>
              <a:buNone/>
              <a:defRPr sz="1300">
                <a:solidFill>
                  <a:schemeClr val="lt1"/>
                </a:solidFill>
              </a:defRPr>
            </a:lvl4pPr>
            <a:lvl5pPr lvl="4">
              <a:spcBef>
                <a:spcPts val="1600"/>
              </a:spcBef>
              <a:spcAft>
                <a:spcPts val="0"/>
              </a:spcAft>
              <a:buClr>
                <a:schemeClr val="lt1"/>
              </a:buClr>
              <a:buSzPts val="1300"/>
              <a:buNone/>
              <a:defRPr sz="1300">
                <a:solidFill>
                  <a:schemeClr val="lt1"/>
                </a:solidFill>
              </a:defRPr>
            </a:lvl5pPr>
            <a:lvl6pPr lvl="5">
              <a:spcBef>
                <a:spcPts val="1600"/>
              </a:spcBef>
              <a:spcAft>
                <a:spcPts val="0"/>
              </a:spcAft>
              <a:buClr>
                <a:schemeClr val="lt1"/>
              </a:buClr>
              <a:buSzPts val="1300"/>
              <a:buNone/>
              <a:defRPr sz="1300">
                <a:solidFill>
                  <a:schemeClr val="lt1"/>
                </a:solidFill>
              </a:defRPr>
            </a:lvl6pPr>
            <a:lvl7pPr lvl="6">
              <a:spcBef>
                <a:spcPts val="1600"/>
              </a:spcBef>
              <a:spcAft>
                <a:spcPts val="0"/>
              </a:spcAft>
              <a:buClr>
                <a:schemeClr val="lt1"/>
              </a:buClr>
              <a:buSzPts val="1300"/>
              <a:buNone/>
              <a:defRPr sz="1300">
                <a:solidFill>
                  <a:schemeClr val="lt1"/>
                </a:solidFill>
              </a:defRPr>
            </a:lvl7pPr>
            <a:lvl8pPr lvl="7">
              <a:spcBef>
                <a:spcPts val="1600"/>
              </a:spcBef>
              <a:spcAft>
                <a:spcPts val="0"/>
              </a:spcAft>
              <a:buClr>
                <a:schemeClr val="lt1"/>
              </a:buClr>
              <a:buSzPts val="1300"/>
              <a:buNone/>
              <a:defRPr sz="1300">
                <a:solidFill>
                  <a:schemeClr val="lt1"/>
                </a:solidFill>
              </a:defRPr>
            </a:lvl8pPr>
            <a:lvl9pPr lvl="8">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Emerald) with Subhead">
  <p:cSld name="CUSTOM_4_1">
    <p:bg>
      <p:bgPr>
        <a:solidFill>
          <a:srgbClr val="006B40"/>
        </a:solidFill>
      </p:bgPr>
    </p:bg>
    <p:spTree>
      <p:nvGrpSpPr>
        <p:cNvPr id="17" name="Shape 17"/>
        <p:cNvGrpSpPr/>
        <p:nvPr/>
      </p:nvGrpSpPr>
      <p:grpSpPr>
        <a:xfrm>
          <a:off x="0" y="0"/>
          <a:ext cx="0" cy="0"/>
          <a:chOff x="0" y="0"/>
          <a:chExt cx="0" cy="0"/>
        </a:xfrm>
      </p:grpSpPr>
      <p:pic>
        <p:nvPicPr>
          <p:cNvPr descr="preencoded.png" id="18" name="Google Shape;18;p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9" name="Google Shape;19;p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0" name="Google Shape;20;p3"/>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59CB5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21" name="Google Shape;21;p3"/>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22" name="Google Shape;22;p3"/>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 name="Google Shape;23;p3"/>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24" name="Google Shape;24;p3"/>
          <p:cNvSpPr txBox="1"/>
          <p:nvPr>
            <p:ph idx="2" type="body"/>
          </p:nvPr>
        </p:nvSpPr>
        <p:spPr>
          <a:xfrm>
            <a:off x="821825" y="3704825"/>
            <a:ext cx="4990500" cy="483300"/>
          </a:xfrm>
          <a:prstGeom prst="rect">
            <a:avLst/>
          </a:prstGeom>
          <a:noFill/>
          <a:ln>
            <a:noFill/>
          </a:ln>
        </p:spPr>
        <p:txBody>
          <a:bodyPr anchorCtr="0" anchor="t" bIns="45700" lIns="91425" spcFirstLastPara="1" rIns="91425" wrap="square" tIns="45700">
            <a:noAutofit/>
          </a:bodyPr>
          <a:lstStyle>
            <a:lvl1pPr indent="-228600" lvl="0" marL="457200" marR="0" rtl="0">
              <a:lnSpc>
                <a:spcPct val="115000"/>
              </a:lnSpc>
              <a:spcBef>
                <a:spcPts val="750"/>
              </a:spcBef>
              <a:spcAft>
                <a:spcPts val="0"/>
              </a:spcAft>
              <a:buClr>
                <a:schemeClr val="lt1"/>
              </a:buClr>
              <a:buSzPts val="1600"/>
              <a:buNone/>
              <a:defRPr b="1" i="0" sz="1600" u="none" cap="none" strike="noStrike">
                <a:solidFill>
                  <a:schemeClr val="lt1"/>
                </a:solidFill>
              </a:defRPr>
            </a:lvl1pPr>
            <a:lvl2pPr indent="-330200" lvl="1" marL="914400" marR="0" rtl="0">
              <a:lnSpc>
                <a:spcPct val="115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rtl="0">
              <a:lnSpc>
                <a:spcPct val="115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rtl="0">
              <a:lnSpc>
                <a:spcPct val="115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rtl="0">
              <a:lnSpc>
                <a:spcPct val="115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rtl="0">
              <a:lnSpc>
                <a:spcPct val="115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rtl="0">
              <a:lnSpc>
                <a:spcPct val="115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rtl="0">
              <a:lnSpc>
                <a:spcPct val="115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rtl="0">
              <a:lnSpc>
                <a:spcPct val="115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25" name="Google Shape;25;p3"/>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ivider (Midnight/Cobalt/Emerald)">
  <p:cSld name="CUSTOM_27_1">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2">
            <a:alphaModFix/>
          </a:blip>
          <a:srcRect b="15383" l="0" r="0" t="15383"/>
          <a:stretch/>
        </p:blipFill>
        <p:spPr>
          <a:xfrm>
            <a:off x="0" y="0"/>
            <a:ext cx="9144003" cy="5143499"/>
          </a:xfrm>
          <a:prstGeom prst="rect">
            <a:avLst/>
          </a:prstGeom>
          <a:noFill/>
          <a:ln>
            <a:noFill/>
          </a:ln>
        </p:spPr>
      </p:pic>
      <p:sp>
        <p:nvSpPr>
          <p:cNvPr descr="preencoded.png" id="134" name="Google Shape;134;p21"/>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5" name="Google Shape;135;p21"/>
          <p:cNvPicPr preferRelativeResize="0"/>
          <p:nvPr/>
        </p:nvPicPr>
        <p:blipFill>
          <a:blip r:embed="rId3">
            <a:alphaModFix/>
          </a:blip>
          <a:stretch>
            <a:fillRect/>
          </a:stretch>
        </p:blipFill>
        <p:spPr>
          <a:xfrm>
            <a:off x="914400" y="3949487"/>
            <a:ext cx="1685475" cy="337925"/>
          </a:xfrm>
          <a:prstGeom prst="rect">
            <a:avLst/>
          </a:prstGeom>
          <a:noFill/>
          <a:ln>
            <a:noFill/>
          </a:ln>
        </p:spPr>
      </p:pic>
      <p:sp>
        <p:nvSpPr>
          <p:cNvPr id="136" name="Google Shape;136;p21"/>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vider or Closing (Jade)">
  <p:cSld name="CUSTOM_7_2">
    <p:bg>
      <p:bgPr>
        <a:solidFill>
          <a:srgbClr val="083F3F"/>
        </a:solidFill>
      </p:bgPr>
    </p:bg>
    <p:spTree>
      <p:nvGrpSpPr>
        <p:cNvPr id="1423" name="Shape 1423"/>
        <p:cNvGrpSpPr/>
        <p:nvPr/>
      </p:nvGrpSpPr>
      <p:grpSpPr>
        <a:xfrm>
          <a:off x="0" y="0"/>
          <a:ext cx="0" cy="0"/>
          <a:chOff x="0" y="0"/>
          <a:chExt cx="0" cy="0"/>
        </a:xfrm>
      </p:grpSpPr>
      <p:sp>
        <p:nvSpPr>
          <p:cNvPr descr="preencoded.png" id="1424" name="Google Shape;1424;p203"/>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25" name="Google Shape;1425;p203"/>
          <p:cNvPicPr preferRelativeResize="0"/>
          <p:nvPr/>
        </p:nvPicPr>
        <p:blipFill>
          <a:blip r:embed="rId2">
            <a:alphaModFix/>
          </a:blip>
          <a:stretch>
            <a:fillRect/>
          </a:stretch>
        </p:blipFill>
        <p:spPr>
          <a:xfrm>
            <a:off x="914400" y="3949487"/>
            <a:ext cx="1685475" cy="337925"/>
          </a:xfrm>
          <a:prstGeom prst="rect">
            <a:avLst/>
          </a:prstGeom>
          <a:noFill/>
          <a:ln>
            <a:noFill/>
          </a:ln>
        </p:spPr>
      </p:pic>
      <p:sp>
        <p:nvSpPr>
          <p:cNvPr id="1426" name="Google Shape;1426;p203"/>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 Paragraph">
  <p:cSld name="CUSTOM_76">
    <p:spTree>
      <p:nvGrpSpPr>
        <p:cNvPr id="1427" name="Shape 1427"/>
        <p:cNvGrpSpPr/>
        <p:nvPr/>
      </p:nvGrpSpPr>
      <p:grpSpPr>
        <a:xfrm>
          <a:off x="0" y="0"/>
          <a:ext cx="0" cy="0"/>
          <a:chOff x="0" y="0"/>
          <a:chExt cx="0" cy="0"/>
        </a:xfrm>
      </p:grpSpPr>
      <p:sp>
        <p:nvSpPr>
          <p:cNvPr id="1428" name="Google Shape;1428;p204"/>
          <p:cNvSpPr txBox="1"/>
          <p:nvPr>
            <p:ph idx="1" type="body"/>
          </p:nvPr>
        </p:nvSpPr>
        <p:spPr>
          <a:xfrm>
            <a:off x="857550" y="1976075"/>
            <a:ext cx="2441400" cy="2460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1429" name="Google Shape;1429;p204"/>
          <p:cNvSpPr txBox="1"/>
          <p:nvPr>
            <p:ph type="title"/>
          </p:nvPr>
        </p:nvSpPr>
        <p:spPr>
          <a:xfrm>
            <a:off x="857550" y="826025"/>
            <a:ext cx="3657600" cy="12795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pic>
        <p:nvPicPr>
          <p:cNvPr id="1430" name="Google Shape;1430;p204"/>
          <p:cNvPicPr preferRelativeResize="0"/>
          <p:nvPr/>
        </p:nvPicPr>
        <p:blipFill>
          <a:blip r:embed="rId2">
            <a:alphaModFix/>
          </a:blip>
          <a:stretch>
            <a:fillRect/>
          </a:stretch>
        </p:blipFill>
        <p:spPr>
          <a:xfrm>
            <a:off x="5240275" y="1790900"/>
            <a:ext cx="2385826" cy="2385826"/>
          </a:xfrm>
          <a:prstGeom prst="rect">
            <a:avLst/>
          </a:prstGeom>
          <a:noFill/>
          <a:ln>
            <a:noFill/>
          </a:ln>
        </p:spPr>
      </p:pic>
      <p:sp>
        <p:nvSpPr>
          <p:cNvPr id="1431" name="Google Shape;1431;p204"/>
          <p:cNvSpPr txBox="1"/>
          <p:nvPr>
            <p:ph idx="2" type="subTitle"/>
          </p:nvPr>
        </p:nvSpPr>
        <p:spPr>
          <a:xfrm>
            <a:off x="3764550" y="3230925"/>
            <a:ext cx="1197600" cy="767700"/>
          </a:xfrm>
          <a:prstGeom prst="rect">
            <a:avLst/>
          </a:prstGeom>
        </p:spPr>
        <p:txBody>
          <a:bodyPr anchorCtr="0" anchor="t" bIns="91425" lIns="91425" spcFirstLastPara="1" rIns="91425" wrap="square" tIns="91425">
            <a:norm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432" name="Google Shape;1432;p204"/>
          <p:cNvSpPr txBox="1"/>
          <p:nvPr>
            <p:ph idx="3" type="subTitle"/>
          </p:nvPr>
        </p:nvSpPr>
        <p:spPr>
          <a:xfrm>
            <a:off x="5834388" y="956825"/>
            <a:ext cx="1197600" cy="767700"/>
          </a:xfrm>
          <a:prstGeom prst="rect">
            <a:avLst/>
          </a:prstGeom>
        </p:spPr>
        <p:txBody>
          <a:bodyPr anchorCtr="0" anchor="t" bIns="91425" lIns="91425" spcFirstLastPara="1" rIns="91425" wrap="square" tIns="91425">
            <a:normAutofit/>
          </a:bodyPr>
          <a:lstStyle>
            <a:lvl1pPr lvl="0" algn="ctr">
              <a:spcBef>
                <a:spcPts val="0"/>
              </a:spcBef>
              <a:spcAft>
                <a:spcPts val="0"/>
              </a:spcAft>
              <a:buSzPts val="1200"/>
              <a:buNone/>
              <a:defRPr b="1" sz="1200"/>
            </a:lvl1pPr>
            <a:lvl2pPr lvl="1" algn="ctr">
              <a:spcBef>
                <a:spcPts val="0"/>
              </a:spcBef>
              <a:spcAft>
                <a:spcPts val="0"/>
              </a:spcAft>
              <a:buSzPts val="1500"/>
              <a:buNone/>
              <a:defRPr sz="1500"/>
            </a:lvl2pPr>
            <a:lvl3pPr lvl="2" algn="ctr">
              <a:spcBef>
                <a:spcPts val="0"/>
              </a:spcBef>
              <a:spcAft>
                <a:spcPts val="0"/>
              </a:spcAft>
              <a:buSzPts val="1500"/>
              <a:buNone/>
              <a:defRPr sz="1500"/>
            </a:lvl3pPr>
            <a:lvl4pPr lvl="3" algn="ctr">
              <a:spcBef>
                <a:spcPts val="0"/>
              </a:spcBef>
              <a:spcAft>
                <a:spcPts val="0"/>
              </a:spcAft>
              <a:buSzPts val="1500"/>
              <a:buNone/>
              <a:defRPr sz="1500"/>
            </a:lvl4pPr>
            <a:lvl5pPr lvl="4" algn="ctr">
              <a:spcBef>
                <a:spcPts val="0"/>
              </a:spcBef>
              <a:spcAft>
                <a:spcPts val="0"/>
              </a:spcAft>
              <a:buSzPts val="1500"/>
              <a:buNone/>
              <a:defRPr sz="1500"/>
            </a:lvl5pPr>
            <a:lvl6pPr lvl="5" algn="ctr">
              <a:spcBef>
                <a:spcPts val="0"/>
              </a:spcBef>
              <a:spcAft>
                <a:spcPts val="0"/>
              </a:spcAft>
              <a:buSzPts val="1500"/>
              <a:buNone/>
              <a:defRPr sz="1500"/>
            </a:lvl6pPr>
            <a:lvl7pPr lvl="6" algn="ctr">
              <a:spcBef>
                <a:spcPts val="0"/>
              </a:spcBef>
              <a:spcAft>
                <a:spcPts val="0"/>
              </a:spcAft>
              <a:buSzPts val="1500"/>
              <a:buNone/>
              <a:defRPr sz="1500"/>
            </a:lvl7pPr>
            <a:lvl8pPr lvl="7" algn="ctr">
              <a:spcBef>
                <a:spcPts val="0"/>
              </a:spcBef>
              <a:spcAft>
                <a:spcPts val="0"/>
              </a:spcAft>
              <a:buSzPts val="1500"/>
              <a:buNone/>
              <a:defRPr sz="1500"/>
            </a:lvl8pPr>
            <a:lvl9pPr lvl="8" algn="ctr">
              <a:spcBef>
                <a:spcPts val="0"/>
              </a:spcBef>
              <a:spcAft>
                <a:spcPts val="0"/>
              </a:spcAft>
              <a:buSzPts val="1500"/>
              <a:buNone/>
              <a:defRPr sz="1500"/>
            </a:lvl9pPr>
          </a:lstStyle>
          <a:p/>
        </p:txBody>
      </p:sp>
      <p:sp>
        <p:nvSpPr>
          <p:cNvPr id="1433" name="Google Shape;1433;p204"/>
          <p:cNvSpPr txBox="1"/>
          <p:nvPr>
            <p:ph idx="4" type="subTitle"/>
          </p:nvPr>
        </p:nvSpPr>
        <p:spPr>
          <a:xfrm>
            <a:off x="8003347" y="3037825"/>
            <a:ext cx="912000" cy="767700"/>
          </a:xfrm>
          <a:prstGeom prst="rect">
            <a:avLst/>
          </a:prstGeom>
        </p:spPr>
        <p:txBody>
          <a:bodyPr anchorCtr="0" anchor="t" bIns="91425" lIns="91425" spcFirstLastPara="1" rIns="91425" wrap="square" tIns="91425">
            <a:norm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434" name="Google Shape;1434;p204"/>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orient="horz" pos="576">
          <p15:clr>
            <a:srgbClr val="E46962"/>
          </p15:clr>
        </p15:guide>
        <p15:guide id="2" orient="horz" pos="2664">
          <p15:clr>
            <a:srgbClr val="E46962"/>
          </p15:clr>
        </p15:guide>
        <p15:guide id="3" pos="576">
          <p15:clr>
            <a:srgbClr val="E46962"/>
          </p15:clr>
        </p15:guide>
        <p15:guide id="4" pos="5184">
          <p15:clr>
            <a:srgbClr val="E46962"/>
          </p15:clr>
        </p15:guide>
      </p15:sldGuideLst>
    </p:ext>
  </p:extLs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Midnight)">
  <p:cSld name="CUSTOM_7_1_1">
    <p:bg>
      <p:bgPr>
        <a:solidFill>
          <a:schemeClr val="dk2"/>
        </a:solidFill>
      </p:bgPr>
    </p:bg>
    <p:spTree>
      <p:nvGrpSpPr>
        <p:cNvPr id="1435" name="Shape 1435"/>
        <p:cNvGrpSpPr/>
        <p:nvPr/>
      </p:nvGrpSpPr>
      <p:grpSpPr>
        <a:xfrm>
          <a:off x="0" y="0"/>
          <a:ext cx="0" cy="0"/>
          <a:chOff x="0" y="0"/>
          <a:chExt cx="0" cy="0"/>
        </a:xfrm>
      </p:grpSpPr>
      <p:sp>
        <p:nvSpPr>
          <p:cNvPr descr="preencoded.png" id="1436" name="Google Shape;1436;p205"/>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7" name="Google Shape;1437;p205"/>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1438" name="Google Shape;1438;p205"/>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vider (Jade/Emerald)">
  <p:cSld name="CUSTOM_27_1_1">
    <p:spTree>
      <p:nvGrpSpPr>
        <p:cNvPr id="1439" name="Shape 1439"/>
        <p:cNvGrpSpPr/>
        <p:nvPr/>
      </p:nvGrpSpPr>
      <p:grpSpPr>
        <a:xfrm>
          <a:off x="0" y="0"/>
          <a:ext cx="0" cy="0"/>
          <a:chOff x="0" y="0"/>
          <a:chExt cx="0" cy="0"/>
        </a:xfrm>
      </p:grpSpPr>
      <p:pic>
        <p:nvPicPr>
          <p:cNvPr descr="preencoded.png" id="1440" name="Google Shape;1440;p20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441" name="Google Shape;1441;p20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1442" name="Google Shape;1442;p206"/>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43" name="Google Shape;1443;p206"/>
          <p:cNvPicPr preferRelativeResize="0"/>
          <p:nvPr/>
        </p:nvPicPr>
        <p:blipFill>
          <a:blip r:embed="rId4">
            <a:alphaModFix/>
          </a:blip>
          <a:stretch>
            <a:fillRect/>
          </a:stretch>
        </p:blipFill>
        <p:spPr>
          <a:xfrm>
            <a:off x="914400" y="3949487"/>
            <a:ext cx="1685475" cy="337925"/>
          </a:xfrm>
          <a:prstGeom prst="rect">
            <a:avLst/>
          </a:prstGeom>
          <a:noFill/>
          <a:ln>
            <a:noFill/>
          </a:ln>
        </p:spPr>
      </p:pic>
      <p:sp>
        <p:nvSpPr>
          <p:cNvPr id="1444" name="Google Shape;1444;p206"/>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445" name="Shape 1445"/>
        <p:cNvGrpSpPr/>
        <p:nvPr/>
      </p:nvGrpSpPr>
      <p:grpSpPr>
        <a:xfrm>
          <a:off x="0" y="0"/>
          <a:ext cx="0" cy="0"/>
          <a:chOff x="0" y="0"/>
          <a:chExt cx="0" cy="0"/>
        </a:xfrm>
      </p:grpSpPr>
      <p:sp>
        <p:nvSpPr>
          <p:cNvPr id="1446" name="Google Shape;1446;p207"/>
          <p:cNvSpPr/>
          <p:nvPr>
            <p:ph idx="2" type="pic"/>
          </p:nvPr>
        </p:nvSpPr>
        <p:spPr>
          <a:xfrm>
            <a:off x="7718975" y="4689475"/>
            <a:ext cx="1004400" cy="225300"/>
          </a:xfrm>
          <a:prstGeom prst="rect">
            <a:avLst/>
          </a:prstGeom>
          <a:noFill/>
          <a:ln>
            <a:noFill/>
          </a:ln>
        </p:spPr>
      </p:sp>
      <p:sp>
        <p:nvSpPr>
          <p:cNvPr id="1447" name="Google Shape;1447;p20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Emerald) with Label">
  <p:cSld name="CUSTOM_4">
    <p:bg>
      <p:bgPr>
        <a:solidFill>
          <a:srgbClr val="006B40"/>
        </a:solidFill>
      </p:bgPr>
    </p:bg>
    <p:spTree>
      <p:nvGrpSpPr>
        <p:cNvPr id="1451" name="Shape 1451"/>
        <p:cNvGrpSpPr/>
        <p:nvPr/>
      </p:nvGrpSpPr>
      <p:grpSpPr>
        <a:xfrm>
          <a:off x="0" y="0"/>
          <a:ext cx="0" cy="0"/>
          <a:chOff x="0" y="0"/>
          <a:chExt cx="0" cy="0"/>
        </a:xfrm>
      </p:grpSpPr>
      <p:pic>
        <p:nvPicPr>
          <p:cNvPr descr="preencoded.png" id="1452" name="Google Shape;1452;p20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453" name="Google Shape;1453;p209"/>
          <p:cNvPicPr preferRelativeResize="0"/>
          <p:nvPr/>
        </p:nvPicPr>
        <p:blipFill rotWithShape="1">
          <a:blip r:embed="rId3">
            <a:alphaModFix/>
          </a:blip>
          <a:srcRect b="15383" l="0" r="0" t="15383"/>
          <a:stretch/>
        </p:blipFill>
        <p:spPr>
          <a:xfrm>
            <a:off x="0" y="0"/>
            <a:ext cx="9144003" cy="5143499"/>
          </a:xfrm>
          <a:prstGeom prst="rect">
            <a:avLst/>
          </a:prstGeom>
          <a:noFill/>
          <a:ln>
            <a:noFill/>
          </a:ln>
        </p:spPr>
      </p:pic>
      <p:sp>
        <p:nvSpPr>
          <p:cNvPr id="1454" name="Google Shape;1454;p209"/>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7DEAD5"/>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1455" name="Google Shape;1455;p209"/>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456" name="Google Shape;1456;p209"/>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57" name="Google Shape;1457;p209"/>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1458" name="Google Shape;1458;p209"/>
          <p:cNvSpPr txBox="1"/>
          <p:nvPr>
            <p:ph idx="2" type="body"/>
          </p:nvPr>
        </p:nvSpPr>
        <p:spPr>
          <a:xfrm>
            <a:off x="913049" y="3813000"/>
            <a:ext cx="2754600" cy="3597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750"/>
              </a:spcBef>
              <a:spcAft>
                <a:spcPts val="0"/>
              </a:spcAft>
              <a:buClr>
                <a:schemeClr val="lt1"/>
              </a:buClr>
              <a:buSzPts val="1600"/>
              <a:buNone/>
              <a:defRPr b="1" i="0" sz="1600" u="none" cap="none" strike="noStrike">
                <a:solidFill>
                  <a:schemeClr val="lt1"/>
                </a:solidFill>
              </a:defRPr>
            </a:lvl1pPr>
            <a:lvl2pPr indent="-330200" lvl="1" marL="914400" marR="0" algn="ctr">
              <a:lnSpc>
                <a:spcPct val="100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algn="ctr">
              <a:lnSpc>
                <a:spcPct val="100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algn="ctr">
              <a:lnSpc>
                <a:spcPct val="100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algn="ctr">
              <a:lnSpc>
                <a:spcPct val="100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algn="ctr">
              <a:lnSpc>
                <a:spcPct val="100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algn="ctr">
              <a:lnSpc>
                <a:spcPct val="100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algn="ctr">
              <a:lnSpc>
                <a:spcPct val="100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algn="ctr">
              <a:lnSpc>
                <a:spcPct val="100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1459" name="Google Shape;1459;p209"/>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Emerald) with Subhead">
  <p:cSld name="CUSTOM_4_1">
    <p:bg>
      <p:bgPr>
        <a:solidFill>
          <a:srgbClr val="006B40"/>
        </a:solidFill>
      </p:bgPr>
    </p:bg>
    <p:spTree>
      <p:nvGrpSpPr>
        <p:cNvPr id="1460" name="Shape 1460"/>
        <p:cNvGrpSpPr/>
        <p:nvPr/>
      </p:nvGrpSpPr>
      <p:grpSpPr>
        <a:xfrm>
          <a:off x="0" y="0"/>
          <a:ext cx="0" cy="0"/>
          <a:chOff x="0" y="0"/>
          <a:chExt cx="0" cy="0"/>
        </a:xfrm>
      </p:grpSpPr>
      <p:pic>
        <p:nvPicPr>
          <p:cNvPr descr="preencoded.png" id="1461" name="Google Shape;1461;p210"/>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462" name="Google Shape;1462;p21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463" name="Google Shape;1463;p210"/>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59CB5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1464" name="Google Shape;1464;p210"/>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465" name="Google Shape;1465;p210"/>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66" name="Google Shape;1466;p210"/>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1467" name="Google Shape;1467;p210"/>
          <p:cNvSpPr txBox="1"/>
          <p:nvPr>
            <p:ph idx="2" type="body"/>
          </p:nvPr>
        </p:nvSpPr>
        <p:spPr>
          <a:xfrm>
            <a:off x="821825" y="3704825"/>
            <a:ext cx="4990500" cy="483300"/>
          </a:xfrm>
          <a:prstGeom prst="rect">
            <a:avLst/>
          </a:prstGeom>
          <a:noFill/>
          <a:ln>
            <a:noFill/>
          </a:ln>
        </p:spPr>
        <p:txBody>
          <a:bodyPr anchorCtr="0" anchor="t" bIns="45700" lIns="91425" spcFirstLastPara="1" rIns="91425" wrap="square" tIns="45700">
            <a:noAutofit/>
          </a:bodyPr>
          <a:lstStyle>
            <a:lvl1pPr indent="-228600" lvl="0" marL="457200" marR="0">
              <a:lnSpc>
                <a:spcPct val="115000"/>
              </a:lnSpc>
              <a:spcBef>
                <a:spcPts val="750"/>
              </a:spcBef>
              <a:spcAft>
                <a:spcPts val="0"/>
              </a:spcAft>
              <a:buClr>
                <a:schemeClr val="lt1"/>
              </a:buClr>
              <a:buSzPts val="1600"/>
              <a:buNone/>
              <a:defRPr b="1" i="0" sz="1600" u="none" cap="none" strike="noStrike">
                <a:solidFill>
                  <a:schemeClr val="lt1"/>
                </a:solidFill>
              </a:defRPr>
            </a:lvl1pPr>
            <a:lvl2pPr indent="-330200" lvl="1" marL="914400" marR="0">
              <a:lnSpc>
                <a:spcPct val="115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a:lnSpc>
                <a:spcPct val="115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a:lnSpc>
                <a:spcPct val="115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a:lnSpc>
                <a:spcPct val="115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a:lnSpc>
                <a:spcPct val="115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a:lnSpc>
                <a:spcPct val="115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a:lnSpc>
                <a:spcPct val="115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a:lnSpc>
                <a:spcPct val="115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1468" name="Google Shape;1468;p210"/>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Jade)">
  <p:cSld name="CUSTOM_17_1_2">
    <p:bg>
      <p:bgPr>
        <a:solidFill>
          <a:srgbClr val="083F3F"/>
        </a:solidFill>
      </p:bgPr>
    </p:bg>
    <p:spTree>
      <p:nvGrpSpPr>
        <p:cNvPr id="1469" name="Shape 1469"/>
        <p:cNvGrpSpPr/>
        <p:nvPr/>
      </p:nvGrpSpPr>
      <p:grpSpPr>
        <a:xfrm>
          <a:off x="0" y="0"/>
          <a:ext cx="0" cy="0"/>
          <a:chOff x="0" y="0"/>
          <a:chExt cx="0" cy="0"/>
        </a:xfrm>
      </p:grpSpPr>
      <p:sp>
        <p:nvSpPr>
          <p:cNvPr descr="preencoded.png" id="1470" name="Google Shape;1470;p211"/>
          <p:cNvSpPr/>
          <p:nvPr/>
        </p:nvSpPr>
        <p:spPr>
          <a:xfrm>
            <a:off x="230813" y="230225"/>
            <a:ext cx="8682371" cy="4683062"/>
          </a:xfrm>
          <a:custGeom>
            <a:rect b="b" l="l" r="r" t="t"/>
            <a:pathLst>
              <a:path extrusionOk="0" h="4648200" w="8639175">
                <a:moveTo>
                  <a:pt x="1779670" y="10615"/>
                </a:moveTo>
                <a:lnTo>
                  <a:pt x="1779737" y="10608"/>
                </a:lnTo>
                <a:cubicBezTo>
                  <a:pt x="1812874" y="6927"/>
                  <a:pt x="1846536" y="4619"/>
                  <a:pt x="1880330" y="2768"/>
                </a:cubicBezTo>
                <a:cubicBezTo>
                  <a:pt x="1914011" y="923"/>
                  <a:pt x="1948167" y="0"/>
                  <a:pt x="1982324" y="0"/>
                </a:cubicBezTo>
                <a:lnTo>
                  <a:pt x="8639175" y="0"/>
                </a:lnTo>
                <a:lnTo>
                  <a:pt x="8639175" y="2665886"/>
                </a:lnTo>
                <a:cubicBezTo>
                  <a:pt x="8639175" y="2700033"/>
                  <a:pt x="8638251" y="2734180"/>
                  <a:pt x="8636403" y="2767860"/>
                </a:cubicBezTo>
                <a:cubicBezTo>
                  <a:pt x="8634565" y="2801541"/>
                  <a:pt x="8631793" y="2835259"/>
                  <a:pt x="8628555" y="2868559"/>
                </a:cubicBezTo>
                <a:cubicBezTo>
                  <a:pt x="8621620" y="2935043"/>
                  <a:pt x="8611924" y="3000556"/>
                  <a:pt x="8598551" y="3065107"/>
                </a:cubicBezTo>
                <a:cubicBezTo>
                  <a:pt x="8585159" y="3129763"/>
                  <a:pt x="8568995" y="3193447"/>
                  <a:pt x="8549621" y="3255255"/>
                </a:cubicBezTo>
                <a:lnTo>
                  <a:pt x="8549602" y="3255312"/>
                </a:lnTo>
                <a:cubicBezTo>
                  <a:pt x="8520998" y="3348485"/>
                  <a:pt x="8485004" y="3438468"/>
                  <a:pt x="8443436" y="3525269"/>
                </a:cubicBezTo>
                <a:cubicBezTo>
                  <a:pt x="8387582" y="3641122"/>
                  <a:pt x="8321098" y="3750497"/>
                  <a:pt x="8244935" y="3852024"/>
                </a:cubicBezTo>
                <a:lnTo>
                  <a:pt x="8244926" y="3852053"/>
                </a:lnTo>
                <a:cubicBezTo>
                  <a:pt x="8207083" y="3902802"/>
                  <a:pt x="8166449" y="3951732"/>
                  <a:pt x="8123949" y="3998843"/>
                </a:cubicBezTo>
                <a:cubicBezTo>
                  <a:pt x="7761075" y="4397607"/>
                  <a:pt x="7238048" y="4648200"/>
                  <a:pt x="6656385" y="4648200"/>
                </a:cubicBezTo>
                <a:lnTo>
                  <a:pt x="0" y="4648200"/>
                </a:lnTo>
                <a:lnTo>
                  <a:pt x="0" y="1981848"/>
                </a:lnTo>
                <a:cubicBezTo>
                  <a:pt x="0" y="1366161"/>
                  <a:pt x="280663" y="816025"/>
                  <a:pt x="721544" y="452782"/>
                </a:cubicBezTo>
                <a:cubicBezTo>
                  <a:pt x="770491" y="412618"/>
                  <a:pt x="821743" y="374305"/>
                  <a:pt x="874370" y="338766"/>
                </a:cubicBezTo>
                <a:lnTo>
                  <a:pt x="874386" y="338756"/>
                </a:lnTo>
                <a:cubicBezTo>
                  <a:pt x="953329" y="285219"/>
                  <a:pt x="1036415" y="237226"/>
                  <a:pt x="1123179" y="195700"/>
                </a:cubicBezTo>
                <a:lnTo>
                  <a:pt x="1123198" y="195687"/>
                </a:lnTo>
                <a:cubicBezTo>
                  <a:pt x="1267692" y="125997"/>
                  <a:pt x="1421873" y="73386"/>
                  <a:pt x="1582979" y="40620"/>
                </a:cubicBezTo>
                <a:lnTo>
                  <a:pt x="1583017" y="40610"/>
                </a:lnTo>
                <a:cubicBezTo>
                  <a:pt x="1647130" y="27239"/>
                  <a:pt x="1713128" y="17545"/>
                  <a:pt x="1779670" y="10615"/>
                </a:cubicBez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1471" name="Google Shape;1471;p211"/>
          <p:cNvPicPr preferRelativeResize="0"/>
          <p:nvPr/>
        </p:nvPicPr>
        <p:blipFill>
          <a:blip r:embed="rId2">
            <a:alphaModFix/>
          </a:blip>
          <a:stretch>
            <a:fillRect/>
          </a:stretch>
        </p:blipFill>
        <p:spPr>
          <a:xfrm>
            <a:off x="914400" y="2106950"/>
            <a:ext cx="1685475" cy="337925"/>
          </a:xfrm>
          <a:prstGeom prst="rect">
            <a:avLst/>
          </a:prstGeom>
          <a:noFill/>
          <a:ln>
            <a:noFill/>
          </a:ln>
        </p:spPr>
      </p:pic>
      <p:sp>
        <p:nvSpPr>
          <p:cNvPr id="1472" name="Google Shape;1472;p211"/>
          <p:cNvSpPr txBox="1"/>
          <p:nvPr>
            <p:ph idx="1" type="body"/>
          </p:nvPr>
        </p:nvSpPr>
        <p:spPr>
          <a:xfrm>
            <a:off x="805700" y="1877450"/>
            <a:ext cx="70080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Midnight)">
  <p:cSld name="CUSTOM_17_1_1">
    <p:bg>
      <p:bgPr>
        <a:solidFill>
          <a:srgbClr val="0A2960"/>
        </a:solidFill>
      </p:bgPr>
    </p:bg>
    <p:spTree>
      <p:nvGrpSpPr>
        <p:cNvPr id="1473" name="Shape 1473"/>
        <p:cNvGrpSpPr/>
        <p:nvPr/>
      </p:nvGrpSpPr>
      <p:grpSpPr>
        <a:xfrm>
          <a:off x="0" y="0"/>
          <a:ext cx="0" cy="0"/>
          <a:chOff x="0" y="0"/>
          <a:chExt cx="0" cy="0"/>
        </a:xfrm>
      </p:grpSpPr>
      <p:sp>
        <p:nvSpPr>
          <p:cNvPr descr="preencoded.png" id="1474" name="Google Shape;1474;p212"/>
          <p:cNvSpPr/>
          <p:nvPr/>
        </p:nvSpPr>
        <p:spPr>
          <a:xfrm>
            <a:off x="230813" y="230225"/>
            <a:ext cx="8682371" cy="4683062"/>
          </a:xfrm>
          <a:custGeom>
            <a:rect b="b" l="l" r="r" t="t"/>
            <a:pathLst>
              <a:path extrusionOk="0" h="4648200" w="8639175">
                <a:moveTo>
                  <a:pt x="1779670" y="10615"/>
                </a:moveTo>
                <a:lnTo>
                  <a:pt x="1779737" y="10608"/>
                </a:lnTo>
                <a:cubicBezTo>
                  <a:pt x="1812874" y="6927"/>
                  <a:pt x="1846536" y="4619"/>
                  <a:pt x="1880330" y="2768"/>
                </a:cubicBezTo>
                <a:cubicBezTo>
                  <a:pt x="1914011" y="923"/>
                  <a:pt x="1948167" y="0"/>
                  <a:pt x="1982324" y="0"/>
                </a:cubicBezTo>
                <a:lnTo>
                  <a:pt x="8639175" y="0"/>
                </a:lnTo>
                <a:lnTo>
                  <a:pt x="8639175" y="2665886"/>
                </a:lnTo>
                <a:cubicBezTo>
                  <a:pt x="8639175" y="2700033"/>
                  <a:pt x="8638251" y="2734180"/>
                  <a:pt x="8636403" y="2767860"/>
                </a:cubicBezTo>
                <a:cubicBezTo>
                  <a:pt x="8634565" y="2801541"/>
                  <a:pt x="8631793" y="2835259"/>
                  <a:pt x="8628555" y="2868559"/>
                </a:cubicBezTo>
                <a:cubicBezTo>
                  <a:pt x="8621620" y="2935043"/>
                  <a:pt x="8611924" y="3000556"/>
                  <a:pt x="8598551" y="3065107"/>
                </a:cubicBezTo>
                <a:cubicBezTo>
                  <a:pt x="8585159" y="3129763"/>
                  <a:pt x="8568995" y="3193447"/>
                  <a:pt x="8549621" y="3255255"/>
                </a:cubicBezTo>
                <a:lnTo>
                  <a:pt x="8549602" y="3255312"/>
                </a:lnTo>
                <a:cubicBezTo>
                  <a:pt x="8520998" y="3348485"/>
                  <a:pt x="8485004" y="3438468"/>
                  <a:pt x="8443436" y="3525269"/>
                </a:cubicBezTo>
                <a:cubicBezTo>
                  <a:pt x="8387582" y="3641122"/>
                  <a:pt x="8321098" y="3750497"/>
                  <a:pt x="8244935" y="3852024"/>
                </a:cubicBezTo>
                <a:lnTo>
                  <a:pt x="8244926" y="3852053"/>
                </a:lnTo>
                <a:cubicBezTo>
                  <a:pt x="8207083" y="3902802"/>
                  <a:pt x="8166449" y="3951732"/>
                  <a:pt x="8123949" y="3998843"/>
                </a:cubicBezTo>
                <a:cubicBezTo>
                  <a:pt x="7761075" y="4397607"/>
                  <a:pt x="7238048" y="4648200"/>
                  <a:pt x="6656385" y="4648200"/>
                </a:cubicBezTo>
                <a:lnTo>
                  <a:pt x="0" y="4648200"/>
                </a:lnTo>
                <a:lnTo>
                  <a:pt x="0" y="1981848"/>
                </a:lnTo>
                <a:cubicBezTo>
                  <a:pt x="0" y="1366161"/>
                  <a:pt x="280663" y="816025"/>
                  <a:pt x="721544" y="452782"/>
                </a:cubicBezTo>
                <a:cubicBezTo>
                  <a:pt x="770491" y="412618"/>
                  <a:pt x="821743" y="374305"/>
                  <a:pt x="874370" y="338766"/>
                </a:cubicBezTo>
                <a:lnTo>
                  <a:pt x="874386" y="338756"/>
                </a:lnTo>
                <a:cubicBezTo>
                  <a:pt x="953329" y="285219"/>
                  <a:pt x="1036415" y="237226"/>
                  <a:pt x="1123179" y="195700"/>
                </a:cubicBezTo>
                <a:lnTo>
                  <a:pt x="1123198" y="195687"/>
                </a:lnTo>
                <a:cubicBezTo>
                  <a:pt x="1267692" y="125997"/>
                  <a:pt x="1421873" y="73386"/>
                  <a:pt x="1582979" y="40620"/>
                </a:cubicBezTo>
                <a:lnTo>
                  <a:pt x="1583017" y="40610"/>
                </a:lnTo>
                <a:cubicBezTo>
                  <a:pt x="1647130" y="27239"/>
                  <a:pt x="1713128" y="17545"/>
                  <a:pt x="1779670" y="10615"/>
                </a:cubicBez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1475" name="Google Shape;1475;p212"/>
          <p:cNvPicPr preferRelativeResize="0"/>
          <p:nvPr/>
        </p:nvPicPr>
        <p:blipFill>
          <a:blip r:embed="rId2">
            <a:alphaModFix/>
          </a:blip>
          <a:stretch>
            <a:fillRect/>
          </a:stretch>
        </p:blipFill>
        <p:spPr>
          <a:xfrm>
            <a:off x="914400" y="2106950"/>
            <a:ext cx="1685475" cy="337925"/>
          </a:xfrm>
          <a:prstGeom prst="rect">
            <a:avLst/>
          </a:prstGeom>
          <a:noFill/>
          <a:ln>
            <a:noFill/>
          </a:ln>
        </p:spPr>
      </p:pic>
      <p:sp>
        <p:nvSpPr>
          <p:cNvPr id="1476" name="Google Shape;1476;p212"/>
          <p:cNvSpPr txBox="1"/>
          <p:nvPr>
            <p:ph idx="1" type="body"/>
          </p:nvPr>
        </p:nvSpPr>
        <p:spPr>
          <a:xfrm>
            <a:off x="805700" y="1877450"/>
            <a:ext cx="70080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Speakers (Jade)">
  <p:cSld name="CUSTOM_51_1_1">
    <p:bg>
      <p:bgPr>
        <a:solidFill>
          <a:srgbClr val="083F3F"/>
        </a:solidFill>
      </p:bgPr>
    </p:bg>
    <p:spTree>
      <p:nvGrpSpPr>
        <p:cNvPr id="1477" name="Shape 1477"/>
        <p:cNvGrpSpPr/>
        <p:nvPr/>
      </p:nvGrpSpPr>
      <p:grpSpPr>
        <a:xfrm>
          <a:off x="0" y="0"/>
          <a:ext cx="0" cy="0"/>
          <a:chOff x="0" y="0"/>
          <a:chExt cx="0" cy="0"/>
        </a:xfrm>
      </p:grpSpPr>
      <p:sp>
        <p:nvSpPr>
          <p:cNvPr descr="preencoded.png" id="1478" name="Google Shape;1478;p213"/>
          <p:cNvSpPr/>
          <p:nvPr/>
        </p:nvSpPr>
        <p:spPr>
          <a:xfrm>
            <a:off x="914400" y="1362075"/>
            <a:ext cx="3544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79" name="Google Shape;1479;p213"/>
          <p:cNvSpPr txBox="1"/>
          <p:nvPr>
            <p:ph type="title"/>
          </p:nvPr>
        </p:nvSpPr>
        <p:spPr>
          <a:xfrm>
            <a:off x="2566125" y="1753400"/>
            <a:ext cx="1592100" cy="8556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9pPr>
          </a:lstStyle>
          <a:p/>
        </p:txBody>
      </p:sp>
      <p:sp>
        <p:nvSpPr>
          <p:cNvPr id="1480" name="Google Shape;1480;p213"/>
          <p:cNvSpPr txBox="1"/>
          <p:nvPr>
            <p:ph idx="1" type="subTitle"/>
          </p:nvPr>
        </p:nvSpPr>
        <p:spPr>
          <a:xfrm>
            <a:off x="2566125" y="2536225"/>
            <a:ext cx="1677600" cy="713400"/>
          </a:xfrm>
          <a:prstGeom prst="rect">
            <a:avLst/>
          </a:prstGeom>
        </p:spPr>
        <p:txBody>
          <a:bodyPr anchorCtr="0" anchor="t" bIns="91425" lIns="0" spcFirstLastPara="1" rIns="91425" wrap="square" tIns="0">
            <a:noAutofit/>
          </a:bodyPr>
          <a:lstStyle>
            <a:lvl1pPr lvl="0">
              <a:lnSpc>
                <a:spcPct val="100000"/>
              </a:lnSpc>
              <a:spcBef>
                <a:spcPts val="0"/>
              </a:spcBef>
              <a:spcAft>
                <a:spcPts val="0"/>
              </a:spcAft>
              <a:buClr>
                <a:schemeClr val="lt1"/>
              </a:buClr>
              <a:buSzPts val="1300"/>
              <a:buNone/>
              <a:defRPr sz="1300">
                <a:solidFill>
                  <a:schemeClr val="lt1"/>
                </a:solidFill>
              </a:defRPr>
            </a:lvl1pPr>
            <a:lvl2pPr lvl="1">
              <a:lnSpc>
                <a:spcPct val="100000"/>
              </a:lnSpc>
              <a:spcBef>
                <a:spcPts val="0"/>
              </a:spcBef>
              <a:spcAft>
                <a:spcPts val="0"/>
              </a:spcAft>
              <a:buClr>
                <a:schemeClr val="lt1"/>
              </a:buClr>
              <a:buSzPts val="1300"/>
              <a:buNone/>
              <a:defRPr sz="1300">
                <a:solidFill>
                  <a:schemeClr val="lt1"/>
                </a:solidFill>
              </a:defRPr>
            </a:lvl2pPr>
            <a:lvl3pPr lvl="2">
              <a:lnSpc>
                <a:spcPct val="100000"/>
              </a:lnSpc>
              <a:spcBef>
                <a:spcPts val="0"/>
              </a:spcBef>
              <a:spcAft>
                <a:spcPts val="0"/>
              </a:spcAft>
              <a:buClr>
                <a:schemeClr val="lt1"/>
              </a:buClr>
              <a:buSzPts val="1300"/>
              <a:buNone/>
              <a:defRPr sz="1300">
                <a:solidFill>
                  <a:schemeClr val="lt1"/>
                </a:solidFill>
              </a:defRPr>
            </a:lvl3pPr>
            <a:lvl4pPr lvl="3">
              <a:lnSpc>
                <a:spcPct val="100000"/>
              </a:lnSpc>
              <a:spcBef>
                <a:spcPts val="0"/>
              </a:spcBef>
              <a:spcAft>
                <a:spcPts val="0"/>
              </a:spcAft>
              <a:buClr>
                <a:schemeClr val="lt1"/>
              </a:buClr>
              <a:buSzPts val="1300"/>
              <a:buNone/>
              <a:defRPr sz="1300">
                <a:solidFill>
                  <a:schemeClr val="lt1"/>
                </a:solidFill>
              </a:defRPr>
            </a:lvl4pPr>
            <a:lvl5pPr lvl="4">
              <a:lnSpc>
                <a:spcPct val="100000"/>
              </a:lnSpc>
              <a:spcBef>
                <a:spcPts val="0"/>
              </a:spcBef>
              <a:spcAft>
                <a:spcPts val="0"/>
              </a:spcAft>
              <a:buClr>
                <a:schemeClr val="lt1"/>
              </a:buClr>
              <a:buSzPts val="1300"/>
              <a:buNone/>
              <a:defRPr sz="1300">
                <a:solidFill>
                  <a:schemeClr val="lt1"/>
                </a:solidFill>
              </a:defRPr>
            </a:lvl5pPr>
            <a:lvl6pPr lvl="5">
              <a:lnSpc>
                <a:spcPct val="100000"/>
              </a:lnSpc>
              <a:spcBef>
                <a:spcPts val="0"/>
              </a:spcBef>
              <a:spcAft>
                <a:spcPts val="0"/>
              </a:spcAft>
              <a:buClr>
                <a:schemeClr val="lt1"/>
              </a:buClr>
              <a:buSzPts val="1300"/>
              <a:buNone/>
              <a:defRPr sz="1300">
                <a:solidFill>
                  <a:schemeClr val="lt1"/>
                </a:solidFill>
              </a:defRPr>
            </a:lvl6pPr>
            <a:lvl7pPr lvl="6">
              <a:lnSpc>
                <a:spcPct val="100000"/>
              </a:lnSpc>
              <a:spcBef>
                <a:spcPts val="0"/>
              </a:spcBef>
              <a:spcAft>
                <a:spcPts val="0"/>
              </a:spcAft>
              <a:buClr>
                <a:schemeClr val="lt1"/>
              </a:buClr>
              <a:buSzPts val="1300"/>
              <a:buNone/>
              <a:defRPr sz="1300">
                <a:solidFill>
                  <a:schemeClr val="lt1"/>
                </a:solidFill>
              </a:defRPr>
            </a:lvl7pPr>
            <a:lvl8pPr lvl="7">
              <a:lnSpc>
                <a:spcPct val="100000"/>
              </a:lnSpc>
              <a:spcBef>
                <a:spcPts val="0"/>
              </a:spcBef>
              <a:spcAft>
                <a:spcPts val="0"/>
              </a:spcAft>
              <a:buClr>
                <a:schemeClr val="lt1"/>
              </a:buClr>
              <a:buSzPts val="1300"/>
              <a:buNone/>
              <a:defRPr sz="1300">
                <a:solidFill>
                  <a:schemeClr val="lt1"/>
                </a:solidFill>
              </a:defRPr>
            </a:lvl8pPr>
            <a:lvl9pPr lvl="8">
              <a:lnSpc>
                <a:spcPct val="100000"/>
              </a:lnSpc>
              <a:spcBef>
                <a:spcPts val="0"/>
              </a:spcBef>
              <a:spcAft>
                <a:spcPts val="0"/>
              </a:spcAft>
              <a:buClr>
                <a:schemeClr val="lt1"/>
              </a:buClr>
              <a:buSzPts val="1300"/>
              <a:buNone/>
              <a:defRPr sz="1300">
                <a:solidFill>
                  <a:schemeClr val="lt1"/>
                </a:solidFill>
              </a:defRPr>
            </a:lvl9pPr>
          </a:lstStyle>
          <a:p/>
        </p:txBody>
      </p:sp>
      <p:sp>
        <p:nvSpPr>
          <p:cNvPr id="1481" name="Google Shape;1481;p213"/>
          <p:cNvSpPr/>
          <p:nvPr>
            <p:ph idx="2" type="pic"/>
          </p:nvPr>
        </p:nvSpPr>
        <p:spPr>
          <a:xfrm>
            <a:off x="1189700" y="1641800"/>
            <a:ext cx="1078800" cy="1078800"/>
          </a:xfrm>
          <a:prstGeom prst="ellipse">
            <a:avLst/>
          </a:prstGeom>
          <a:noFill/>
          <a:ln cap="flat" cmpd="sng" w="19050">
            <a:solidFill>
              <a:srgbClr val="7DEAD5"/>
            </a:solidFill>
            <a:prstDash val="solid"/>
            <a:round/>
            <a:headEnd len="sm" w="sm" type="none"/>
            <a:tailEnd len="sm" w="sm" type="none"/>
          </a:ln>
        </p:spPr>
      </p:sp>
      <p:sp>
        <p:nvSpPr>
          <p:cNvPr descr="preencoded.png" id="1482" name="Google Shape;1482;p213"/>
          <p:cNvSpPr/>
          <p:nvPr/>
        </p:nvSpPr>
        <p:spPr>
          <a:xfrm>
            <a:off x="4685100" y="1362075"/>
            <a:ext cx="3544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83" name="Google Shape;1483;p213"/>
          <p:cNvSpPr txBox="1"/>
          <p:nvPr>
            <p:ph idx="3" type="title"/>
          </p:nvPr>
        </p:nvSpPr>
        <p:spPr>
          <a:xfrm>
            <a:off x="6336900" y="1753400"/>
            <a:ext cx="1592100" cy="8556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9pPr>
          </a:lstStyle>
          <a:p/>
        </p:txBody>
      </p:sp>
      <p:sp>
        <p:nvSpPr>
          <p:cNvPr id="1484" name="Google Shape;1484;p213"/>
          <p:cNvSpPr txBox="1"/>
          <p:nvPr>
            <p:ph idx="4" type="subTitle"/>
          </p:nvPr>
        </p:nvSpPr>
        <p:spPr>
          <a:xfrm>
            <a:off x="6336903" y="2536225"/>
            <a:ext cx="1736100" cy="713400"/>
          </a:xfrm>
          <a:prstGeom prst="rect">
            <a:avLst/>
          </a:prstGeom>
        </p:spPr>
        <p:txBody>
          <a:bodyPr anchorCtr="0" anchor="t" bIns="91425" lIns="0" spcFirstLastPara="1" rIns="91425" wrap="square" tIns="0">
            <a:noAutofit/>
          </a:bodyPr>
          <a:lstStyle>
            <a:lvl1pPr lvl="0">
              <a:lnSpc>
                <a:spcPct val="100000"/>
              </a:lnSpc>
              <a:spcBef>
                <a:spcPts val="0"/>
              </a:spcBef>
              <a:spcAft>
                <a:spcPts val="0"/>
              </a:spcAft>
              <a:buClr>
                <a:schemeClr val="lt1"/>
              </a:buClr>
              <a:buSzPts val="1300"/>
              <a:buNone/>
              <a:defRPr sz="1300">
                <a:solidFill>
                  <a:schemeClr val="lt1"/>
                </a:solidFill>
              </a:defRPr>
            </a:lvl1pPr>
            <a:lvl2pPr lvl="1">
              <a:lnSpc>
                <a:spcPct val="100000"/>
              </a:lnSpc>
              <a:spcBef>
                <a:spcPts val="0"/>
              </a:spcBef>
              <a:spcAft>
                <a:spcPts val="0"/>
              </a:spcAft>
              <a:buClr>
                <a:schemeClr val="lt1"/>
              </a:buClr>
              <a:buSzPts val="1300"/>
              <a:buNone/>
              <a:defRPr sz="1300">
                <a:solidFill>
                  <a:schemeClr val="lt1"/>
                </a:solidFill>
              </a:defRPr>
            </a:lvl2pPr>
            <a:lvl3pPr lvl="2">
              <a:lnSpc>
                <a:spcPct val="100000"/>
              </a:lnSpc>
              <a:spcBef>
                <a:spcPts val="0"/>
              </a:spcBef>
              <a:spcAft>
                <a:spcPts val="0"/>
              </a:spcAft>
              <a:buClr>
                <a:schemeClr val="lt1"/>
              </a:buClr>
              <a:buSzPts val="1300"/>
              <a:buNone/>
              <a:defRPr sz="1300">
                <a:solidFill>
                  <a:schemeClr val="lt1"/>
                </a:solidFill>
              </a:defRPr>
            </a:lvl3pPr>
            <a:lvl4pPr lvl="3">
              <a:lnSpc>
                <a:spcPct val="100000"/>
              </a:lnSpc>
              <a:spcBef>
                <a:spcPts val="0"/>
              </a:spcBef>
              <a:spcAft>
                <a:spcPts val="0"/>
              </a:spcAft>
              <a:buClr>
                <a:schemeClr val="lt1"/>
              </a:buClr>
              <a:buSzPts val="1300"/>
              <a:buNone/>
              <a:defRPr sz="1300">
                <a:solidFill>
                  <a:schemeClr val="lt1"/>
                </a:solidFill>
              </a:defRPr>
            </a:lvl4pPr>
            <a:lvl5pPr lvl="4">
              <a:lnSpc>
                <a:spcPct val="100000"/>
              </a:lnSpc>
              <a:spcBef>
                <a:spcPts val="0"/>
              </a:spcBef>
              <a:spcAft>
                <a:spcPts val="0"/>
              </a:spcAft>
              <a:buClr>
                <a:schemeClr val="lt1"/>
              </a:buClr>
              <a:buSzPts val="1300"/>
              <a:buNone/>
              <a:defRPr sz="1300">
                <a:solidFill>
                  <a:schemeClr val="lt1"/>
                </a:solidFill>
              </a:defRPr>
            </a:lvl5pPr>
            <a:lvl6pPr lvl="5">
              <a:lnSpc>
                <a:spcPct val="100000"/>
              </a:lnSpc>
              <a:spcBef>
                <a:spcPts val="0"/>
              </a:spcBef>
              <a:spcAft>
                <a:spcPts val="0"/>
              </a:spcAft>
              <a:buClr>
                <a:schemeClr val="lt1"/>
              </a:buClr>
              <a:buSzPts val="1300"/>
              <a:buNone/>
              <a:defRPr sz="1300">
                <a:solidFill>
                  <a:schemeClr val="lt1"/>
                </a:solidFill>
              </a:defRPr>
            </a:lvl6pPr>
            <a:lvl7pPr lvl="6">
              <a:lnSpc>
                <a:spcPct val="100000"/>
              </a:lnSpc>
              <a:spcBef>
                <a:spcPts val="0"/>
              </a:spcBef>
              <a:spcAft>
                <a:spcPts val="0"/>
              </a:spcAft>
              <a:buClr>
                <a:schemeClr val="lt1"/>
              </a:buClr>
              <a:buSzPts val="1300"/>
              <a:buNone/>
              <a:defRPr sz="1300">
                <a:solidFill>
                  <a:schemeClr val="lt1"/>
                </a:solidFill>
              </a:defRPr>
            </a:lvl7pPr>
            <a:lvl8pPr lvl="7">
              <a:lnSpc>
                <a:spcPct val="100000"/>
              </a:lnSpc>
              <a:spcBef>
                <a:spcPts val="0"/>
              </a:spcBef>
              <a:spcAft>
                <a:spcPts val="0"/>
              </a:spcAft>
              <a:buClr>
                <a:schemeClr val="lt1"/>
              </a:buClr>
              <a:buSzPts val="1300"/>
              <a:buNone/>
              <a:defRPr sz="1300">
                <a:solidFill>
                  <a:schemeClr val="lt1"/>
                </a:solidFill>
              </a:defRPr>
            </a:lvl8pPr>
            <a:lvl9pPr lvl="8">
              <a:lnSpc>
                <a:spcPct val="100000"/>
              </a:lnSpc>
              <a:spcBef>
                <a:spcPts val="0"/>
              </a:spcBef>
              <a:spcAft>
                <a:spcPts val="0"/>
              </a:spcAft>
              <a:buClr>
                <a:schemeClr val="lt1"/>
              </a:buClr>
              <a:buSzPts val="1300"/>
              <a:buNone/>
              <a:defRPr sz="1300">
                <a:solidFill>
                  <a:schemeClr val="lt1"/>
                </a:solidFill>
              </a:defRPr>
            </a:lvl9pPr>
          </a:lstStyle>
          <a:p/>
        </p:txBody>
      </p:sp>
      <p:pic>
        <p:nvPicPr>
          <p:cNvPr id="1485" name="Google Shape;1485;p21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486" name="Google Shape;1486;p213"/>
          <p:cNvSpPr/>
          <p:nvPr>
            <p:ph idx="5" type="pic"/>
          </p:nvPr>
        </p:nvSpPr>
        <p:spPr>
          <a:xfrm>
            <a:off x="4961150" y="1641800"/>
            <a:ext cx="1078800" cy="1078800"/>
          </a:xfrm>
          <a:prstGeom prst="ellipse">
            <a:avLst/>
          </a:prstGeom>
          <a:noFill/>
          <a:ln cap="flat" cmpd="sng" w="19050">
            <a:solidFill>
              <a:srgbClr val="7DEAD5"/>
            </a:solidFill>
            <a:prstDash val="solid"/>
            <a:round/>
            <a:headEnd len="sm" w="sm" type="none"/>
            <a:tailEnd len="sm" w="sm" type="none"/>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vider (Jade/Emerald)">
  <p:cSld name="CUSTOM_27_1_1">
    <p:spTree>
      <p:nvGrpSpPr>
        <p:cNvPr id="137" name="Shape 137"/>
        <p:cNvGrpSpPr/>
        <p:nvPr/>
      </p:nvGrpSpPr>
      <p:grpSpPr>
        <a:xfrm>
          <a:off x="0" y="0"/>
          <a:ext cx="0" cy="0"/>
          <a:chOff x="0" y="0"/>
          <a:chExt cx="0" cy="0"/>
        </a:xfrm>
      </p:grpSpPr>
      <p:pic>
        <p:nvPicPr>
          <p:cNvPr descr="preencoded.png" id="138" name="Google Shape;138;p2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39" name="Google Shape;139;p2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140" name="Google Shape;140;p22"/>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1" name="Google Shape;141;p22"/>
          <p:cNvPicPr preferRelativeResize="0"/>
          <p:nvPr/>
        </p:nvPicPr>
        <p:blipFill>
          <a:blip r:embed="rId4">
            <a:alphaModFix/>
          </a:blip>
          <a:stretch>
            <a:fillRect/>
          </a:stretch>
        </p:blipFill>
        <p:spPr>
          <a:xfrm>
            <a:off x="914400" y="3949487"/>
            <a:ext cx="1685475" cy="337925"/>
          </a:xfrm>
          <a:prstGeom prst="rect">
            <a:avLst/>
          </a:prstGeom>
          <a:noFill/>
          <a:ln>
            <a:noFill/>
          </a:ln>
        </p:spPr>
      </p:pic>
      <p:sp>
        <p:nvSpPr>
          <p:cNvPr id="142" name="Google Shape;142;p22"/>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rtl="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rtl="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hree Speakers (Jade)">
  <p:cSld name="CUSTOM_49_1_1">
    <p:bg>
      <p:bgPr>
        <a:solidFill>
          <a:srgbClr val="083F3F"/>
        </a:solidFill>
      </p:bgPr>
    </p:bg>
    <p:spTree>
      <p:nvGrpSpPr>
        <p:cNvPr id="1487" name="Shape 1487"/>
        <p:cNvGrpSpPr/>
        <p:nvPr/>
      </p:nvGrpSpPr>
      <p:grpSpPr>
        <a:xfrm>
          <a:off x="0" y="0"/>
          <a:ext cx="0" cy="0"/>
          <a:chOff x="0" y="0"/>
          <a:chExt cx="0" cy="0"/>
        </a:xfrm>
      </p:grpSpPr>
      <p:sp>
        <p:nvSpPr>
          <p:cNvPr id="1488" name="Google Shape;1488;p214"/>
          <p:cNvSpPr/>
          <p:nvPr>
            <p:ph idx="2" type="pic"/>
          </p:nvPr>
        </p:nvSpPr>
        <p:spPr>
          <a:xfrm>
            <a:off x="1500650" y="1362075"/>
            <a:ext cx="1150500" cy="1150500"/>
          </a:xfrm>
          <a:prstGeom prst="ellipse">
            <a:avLst/>
          </a:prstGeom>
          <a:noFill/>
          <a:ln cap="flat" cmpd="sng" w="19050">
            <a:solidFill>
              <a:srgbClr val="7DEAD5"/>
            </a:solidFill>
            <a:prstDash val="solid"/>
            <a:round/>
            <a:headEnd len="sm" w="sm" type="none"/>
            <a:tailEnd len="sm" w="sm" type="none"/>
          </a:ln>
        </p:spPr>
      </p:sp>
      <p:sp>
        <p:nvSpPr>
          <p:cNvPr id="1489" name="Google Shape;1489;p214"/>
          <p:cNvSpPr/>
          <p:nvPr>
            <p:ph idx="3" type="pic"/>
          </p:nvPr>
        </p:nvSpPr>
        <p:spPr>
          <a:xfrm>
            <a:off x="6501400" y="1362075"/>
            <a:ext cx="1150500" cy="1150500"/>
          </a:xfrm>
          <a:prstGeom prst="ellipse">
            <a:avLst/>
          </a:prstGeom>
          <a:noFill/>
          <a:ln cap="flat" cmpd="sng" w="19050">
            <a:solidFill>
              <a:srgbClr val="7DEAD5"/>
            </a:solidFill>
            <a:prstDash val="solid"/>
            <a:round/>
            <a:headEnd len="sm" w="sm" type="none"/>
            <a:tailEnd len="sm" w="sm" type="none"/>
          </a:ln>
        </p:spPr>
      </p:sp>
      <p:sp>
        <p:nvSpPr>
          <p:cNvPr id="1490" name="Google Shape;1490;p214"/>
          <p:cNvSpPr/>
          <p:nvPr>
            <p:ph idx="4" type="pic"/>
          </p:nvPr>
        </p:nvSpPr>
        <p:spPr>
          <a:xfrm>
            <a:off x="3996775" y="1362075"/>
            <a:ext cx="1150500" cy="1150500"/>
          </a:xfrm>
          <a:prstGeom prst="ellipse">
            <a:avLst/>
          </a:prstGeom>
          <a:noFill/>
          <a:ln cap="flat" cmpd="sng" w="19050">
            <a:solidFill>
              <a:srgbClr val="7DEAD5"/>
            </a:solidFill>
            <a:prstDash val="solid"/>
            <a:round/>
            <a:headEnd len="sm" w="sm" type="none"/>
            <a:tailEnd len="sm" w="sm" type="none"/>
          </a:ln>
        </p:spPr>
      </p:sp>
      <p:cxnSp>
        <p:nvCxnSpPr>
          <p:cNvPr id="1491" name="Google Shape;1491;p214"/>
          <p:cNvCxnSpPr/>
          <p:nvPr/>
        </p:nvCxnSpPr>
        <p:spPr>
          <a:xfrm>
            <a:off x="3319713" y="1349950"/>
            <a:ext cx="0" cy="2445000"/>
          </a:xfrm>
          <a:prstGeom prst="straightConnector1">
            <a:avLst/>
          </a:prstGeom>
          <a:noFill/>
          <a:ln cap="flat" cmpd="sng" w="19050">
            <a:solidFill>
              <a:srgbClr val="7DEAD5"/>
            </a:solidFill>
            <a:prstDash val="solid"/>
            <a:round/>
            <a:headEnd len="med" w="med" type="none"/>
            <a:tailEnd len="med" w="med" type="none"/>
          </a:ln>
        </p:spPr>
      </p:cxnSp>
      <p:cxnSp>
        <p:nvCxnSpPr>
          <p:cNvPr id="1492" name="Google Shape;1492;p214"/>
          <p:cNvCxnSpPr/>
          <p:nvPr/>
        </p:nvCxnSpPr>
        <p:spPr>
          <a:xfrm>
            <a:off x="5824313" y="1349950"/>
            <a:ext cx="0" cy="2445000"/>
          </a:xfrm>
          <a:prstGeom prst="straightConnector1">
            <a:avLst/>
          </a:prstGeom>
          <a:noFill/>
          <a:ln cap="flat" cmpd="sng" w="19050">
            <a:solidFill>
              <a:srgbClr val="7DEAD5"/>
            </a:solidFill>
            <a:prstDash val="solid"/>
            <a:round/>
            <a:headEnd len="med" w="med" type="none"/>
            <a:tailEnd len="med" w="med" type="none"/>
          </a:ln>
        </p:spPr>
      </p:cxnSp>
      <p:sp>
        <p:nvSpPr>
          <p:cNvPr id="1493" name="Google Shape;1493;p214"/>
          <p:cNvSpPr txBox="1"/>
          <p:nvPr>
            <p:ph type="title"/>
          </p:nvPr>
        </p:nvSpPr>
        <p:spPr>
          <a:xfrm>
            <a:off x="3574475" y="2790900"/>
            <a:ext cx="2012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494" name="Google Shape;1494;p214"/>
          <p:cNvSpPr txBox="1"/>
          <p:nvPr>
            <p:ph idx="1" type="subTitle"/>
          </p:nvPr>
        </p:nvSpPr>
        <p:spPr>
          <a:xfrm>
            <a:off x="3652475" y="3197700"/>
            <a:ext cx="1856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495" name="Google Shape;1495;p214"/>
          <p:cNvSpPr txBox="1"/>
          <p:nvPr>
            <p:ph idx="5" type="title"/>
          </p:nvPr>
        </p:nvSpPr>
        <p:spPr>
          <a:xfrm>
            <a:off x="6070600" y="2790900"/>
            <a:ext cx="2012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496" name="Google Shape;1496;p214"/>
          <p:cNvSpPr txBox="1"/>
          <p:nvPr>
            <p:ph idx="6" type="subTitle"/>
          </p:nvPr>
        </p:nvSpPr>
        <p:spPr>
          <a:xfrm>
            <a:off x="6148600" y="3197700"/>
            <a:ext cx="1856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497" name="Google Shape;1497;p214"/>
          <p:cNvSpPr txBox="1"/>
          <p:nvPr>
            <p:ph idx="7" type="title"/>
          </p:nvPr>
        </p:nvSpPr>
        <p:spPr>
          <a:xfrm>
            <a:off x="1052875" y="2790900"/>
            <a:ext cx="2012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1498" name="Google Shape;1498;p214"/>
          <p:cNvSpPr txBox="1"/>
          <p:nvPr>
            <p:ph idx="8" type="subTitle"/>
          </p:nvPr>
        </p:nvSpPr>
        <p:spPr>
          <a:xfrm>
            <a:off x="1130875" y="3197700"/>
            <a:ext cx="1856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pic>
        <p:nvPicPr>
          <p:cNvPr id="1499" name="Google Shape;1499;p21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ne Speaker (Jade)">
  <p:cSld name="DEFAULT_1_1_1_2">
    <p:bg>
      <p:bgPr>
        <a:solidFill>
          <a:srgbClr val="083F3F"/>
        </a:solidFill>
      </p:bgPr>
    </p:bg>
    <p:spTree>
      <p:nvGrpSpPr>
        <p:cNvPr id="1500" name="Shape 1500"/>
        <p:cNvGrpSpPr/>
        <p:nvPr/>
      </p:nvGrpSpPr>
      <p:grpSpPr>
        <a:xfrm>
          <a:off x="0" y="0"/>
          <a:ext cx="0" cy="0"/>
          <a:chOff x="0" y="0"/>
          <a:chExt cx="0" cy="0"/>
        </a:xfrm>
      </p:grpSpPr>
      <p:sp>
        <p:nvSpPr>
          <p:cNvPr descr="preencoded.png" id="1501" name="Google Shape;1501;p215"/>
          <p:cNvSpPr/>
          <p:nvPr/>
        </p:nvSpPr>
        <p:spPr>
          <a:xfrm>
            <a:off x="3548238" y="1362075"/>
            <a:ext cx="4681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502" name="Google Shape;1502;p215"/>
          <p:cNvSpPr/>
          <p:nvPr/>
        </p:nvSpPr>
        <p:spPr>
          <a:xfrm>
            <a:off x="914400" y="1362075"/>
            <a:ext cx="24081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03" name="Google Shape;1503;p215"/>
          <p:cNvSpPr/>
          <p:nvPr>
            <p:ph idx="2" type="pic"/>
          </p:nvPr>
        </p:nvSpPr>
        <p:spPr>
          <a:xfrm>
            <a:off x="1165956" y="1619250"/>
            <a:ext cx="1905000" cy="1905000"/>
          </a:xfrm>
          <a:prstGeom prst="ellipse">
            <a:avLst/>
          </a:prstGeom>
          <a:noFill/>
          <a:ln cap="flat" cmpd="sng" w="19050">
            <a:solidFill>
              <a:srgbClr val="7DEAD5"/>
            </a:solidFill>
            <a:prstDash val="solid"/>
            <a:round/>
            <a:headEnd len="sm" w="sm" type="none"/>
            <a:tailEnd len="sm" w="sm" type="none"/>
          </a:ln>
        </p:spPr>
      </p:sp>
      <p:sp>
        <p:nvSpPr>
          <p:cNvPr id="1504" name="Google Shape;1504;p215"/>
          <p:cNvSpPr txBox="1"/>
          <p:nvPr>
            <p:ph idx="1" type="subTitle"/>
          </p:nvPr>
        </p:nvSpPr>
        <p:spPr>
          <a:xfrm>
            <a:off x="3988850" y="2345025"/>
            <a:ext cx="3840300" cy="955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0"/>
              </a:spcBef>
              <a:spcAft>
                <a:spcPts val="0"/>
              </a:spcAft>
              <a:buClr>
                <a:schemeClr val="lt1"/>
              </a:buClr>
              <a:buSzPts val="1600"/>
              <a:buNone/>
              <a:defRPr sz="1600">
                <a:solidFill>
                  <a:schemeClr val="lt1"/>
                </a:solidFill>
              </a:defRPr>
            </a:lvl3pPr>
            <a:lvl4pPr lvl="3">
              <a:spcBef>
                <a:spcPts val="0"/>
              </a:spcBef>
              <a:spcAft>
                <a:spcPts val="0"/>
              </a:spcAft>
              <a:buClr>
                <a:schemeClr val="lt1"/>
              </a:buClr>
              <a:buSzPts val="1600"/>
              <a:buNone/>
              <a:defRPr sz="1600">
                <a:solidFill>
                  <a:schemeClr val="lt1"/>
                </a:solidFill>
              </a:defRPr>
            </a:lvl4pPr>
            <a:lvl5pPr lvl="4">
              <a:spcBef>
                <a:spcPts val="0"/>
              </a:spcBef>
              <a:spcAft>
                <a:spcPts val="0"/>
              </a:spcAft>
              <a:buClr>
                <a:schemeClr val="lt1"/>
              </a:buClr>
              <a:buSzPts val="1600"/>
              <a:buNone/>
              <a:defRPr sz="1600">
                <a:solidFill>
                  <a:schemeClr val="lt1"/>
                </a:solidFill>
              </a:defRPr>
            </a:lvl5pPr>
            <a:lvl6pPr lvl="5">
              <a:spcBef>
                <a:spcPts val="0"/>
              </a:spcBef>
              <a:spcAft>
                <a:spcPts val="0"/>
              </a:spcAft>
              <a:buClr>
                <a:schemeClr val="lt1"/>
              </a:buClr>
              <a:buSzPts val="1600"/>
              <a:buNone/>
              <a:defRPr sz="1600">
                <a:solidFill>
                  <a:schemeClr val="lt1"/>
                </a:solidFill>
              </a:defRPr>
            </a:lvl6pPr>
            <a:lvl7pPr lvl="6">
              <a:spcBef>
                <a:spcPts val="0"/>
              </a:spcBef>
              <a:spcAft>
                <a:spcPts val="0"/>
              </a:spcAft>
              <a:buClr>
                <a:schemeClr val="lt1"/>
              </a:buClr>
              <a:buSzPts val="1600"/>
              <a:buNone/>
              <a:defRPr sz="1600">
                <a:solidFill>
                  <a:schemeClr val="lt1"/>
                </a:solidFill>
              </a:defRPr>
            </a:lvl7pPr>
            <a:lvl8pPr lvl="7">
              <a:spcBef>
                <a:spcPts val="0"/>
              </a:spcBef>
              <a:spcAft>
                <a:spcPts val="0"/>
              </a:spcAft>
              <a:buClr>
                <a:schemeClr val="lt1"/>
              </a:buClr>
              <a:buSzPts val="1600"/>
              <a:buNone/>
              <a:defRPr sz="1600">
                <a:solidFill>
                  <a:schemeClr val="lt1"/>
                </a:solidFill>
              </a:defRPr>
            </a:lvl8pPr>
            <a:lvl9pPr lvl="8">
              <a:spcBef>
                <a:spcPts val="0"/>
              </a:spcBef>
              <a:spcAft>
                <a:spcPts val="0"/>
              </a:spcAft>
              <a:buClr>
                <a:schemeClr val="lt1"/>
              </a:buClr>
              <a:buSzPts val="1600"/>
              <a:buNone/>
              <a:defRPr sz="1600">
                <a:solidFill>
                  <a:schemeClr val="lt1"/>
                </a:solidFill>
              </a:defRPr>
            </a:lvl9pPr>
          </a:lstStyle>
          <a:p/>
        </p:txBody>
      </p:sp>
      <p:sp>
        <p:nvSpPr>
          <p:cNvPr id="1505" name="Google Shape;1505;p215"/>
          <p:cNvSpPr txBox="1"/>
          <p:nvPr>
            <p:ph type="title"/>
          </p:nvPr>
        </p:nvSpPr>
        <p:spPr>
          <a:xfrm>
            <a:off x="3988850" y="1822575"/>
            <a:ext cx="4274400" cy="555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pic>
        <p:nvPicPr>
          <p:cNvPr id="1506" name="Google Shape;1506;p21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Recording Slide">
  <p:cSld name="CUSTOM_73">
    <p:bg>
      <p:bgPr>
        <a:solidFill>
          <a:schemeClr val="accent3"/>
        </a:solidFill>
      </p:bgPr>
    </p:bg>
    <p:spTree>
      <p:nvGrpSpPr>
        <p:cNvPr id="1507" name="Shape 1507"/>
        <p:cNvGrpSpPr/>
        <p:nvPr/>
      </p:nvGrpSpPr>
      <p:grpSpPr>
        <a:xfrm>
          <a:off x="0" y="0"/>
          <a:ext cx="0" cy="0"/>
          <a:chOff x="0" y="0"/>
          <a:chExt cx="0" cy="0"/>
        </a:xfrm>
      </p:grpSpPr>
      <p:sp>
        <p:nvSpPr>
          <p:cNvPr id="1508" name="Google Shape;1508;p216"/>
          <p:cNvSpPr/>
          <p:nvPr/>
        </p:nvSpPr>
        <p:spPr>
          <a:xfrm>
            <a:off x="390488" y="409525"/>
            <a:ext cx="200100" cy="200100"/>
          </a:xfrm>
          <a:prstGeom prst="ellipse">
            <a:avLst/>
          </a:prstGeom>
          <a:solidFill>
            <a:srgbClr val="CE36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509" name="Google Shape;1509;p216"/>
          <p:cNvSpPr/>
          <p:nvPr/>
        </p:nvSpPr>
        <p:spPr>
          <a:xfrm>
            <a:off x="238125" y="238125"/>
            <a:ext cx="552450" cy="552450"/>
          </a:xfrm>
          <a:custGeom>
            <a:rect b="b" l="l" r="r" t="t"/>
            <a:pathLst>
              <a:path extrusionOk="0" h="552450" w="552450">
                <a:moveTo>
                  <a:pt x="552450" y="0"/>
                </a:moveTo>
                <a:lnTo>
                  <a:pt x="0" y="0"/>
                </a:lnTo>
                <a:lnTo>
                  <a:pt x="0" y="55245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1510" name="Google Shape;1510;p216"/>
          <p:cNvSpPr/>
          <p:nvPr/>
        </p:nvSpPr>
        <p:spPr>
          <a:xfrm>
            <a:off x="238125" y="4367025"/>
            <a:ext cx="552450" cy="552450"/>
          </a:xfrm>
          <a:custGeom>
            <a:rect b="b" l="l" r="r" t="t"/>
            <a:pathLst>
              <a:path extrusionOk="0" h="552450" w="552450">
                <a:moveTo>
                  <a:pt x="552450" y="552450"/>
                </a:moveTo>
                <a:lnTo>
                  <a:pt x="0" y="552450"/>
                </a:lnTo>
                <a:lnTo>
                  <a:pt x="0" y="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1511" name="Google Shape;1511;p216"/>
          <p:cNvSpPr/>
          <p:nvPr/>
        </p:nvSpPr>
        <p:spPr>
          <a:xfrm>
            <a:off x="8353425" y="238125"/>
            <a:ext cx="552449" cy="552450"/>
          </a:xfrm>
          <a:custGeom>
            <a:rect b="b" l="l" r="r" t="t"/>
            <a:pathLst>
              <a:path extrusionOk="0" h="552450" w="552449">
                <a:moveTo>
                  <a:pt x="0" y="0"/>
                </a:moveTo>
                <a:lnTo>
                  <a:pt x="552450" y="0"/>
                </a:lnTo>
                <a:lnTo>
                  <a:pt x="552450" y="55245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id="1512" name="Google Shape;1512;p216"/>
          <p:cNvSpPr txBox="1"/>
          <p:nvPr/>
        </p:nvSpPr>
        <p:spPr>
          <a:xfrm>
            <a:off x="1158000" y="1619250"/>
            <a:ext cx="6828000" cy="190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chemeClr val="lt1"/>
                </a:solidFill>
                <a:latin typeface="Roboto Serif"/>
                <a:ea typeface="Roboto Serif"/>
                <a:cs typeface="Roboto Serif"/>
                <a:sym typeface="Roboto Serif"/>
              </a:rPr>
              <a:t>We are recording </a:t>
            </a:r>
            <a:br>
              <a:rPr lang="en" sz="4100">
                <a:solidFill>
                  <a:schemeClr val="lt1"/>
                </a:solidFill>
                <a:latin typeface="Roboto Serif"/>
                <a:ea typeface="Roboto Serif"/>
                <a:cs typeface="Roboto Serif"/>
                <a:sym typeface="Roboto Serif"/>
              </a:rPr>
            </a:br>
            <a:r>
              <a:rPr lang="en" sz="4100">
                <a:solidFill>
                  <a:schemeClr val="lt1"/>
                </a:solidFill>
                <a:latin typeface="Roboto Serif"/>
                <a:ea typeface="Roboto Serif"/>
                <a:cs typeface="Roboto Serif"/>
                <a:sym typeface="Roboto Serif"/>
              </a:rPr>
              <a:t>this session</a:t>
            </a:r>
            <a:endParaRPr sz="4100">
              <a:solidFill>
                <a:schemeClr val="lt1"/>
              </a:solidFill>
              <a:latin typeface="Roboto Serif"/>
              <a:ea typeface="Roboto Serif"/>
              <a:cs typeface="Roboto Serif"/>
              <a:sym typeface="Roboto Serif"/>
            </a:endParaRPr>
          </a:p>
        </p:txBody>
      </p:sp>
      <p:sp>
        <p:nvSpPr>
          <p:cNvPr descr="preencoded.png" id="1513" name="Google Shape;1513;p216"/>
          <p:cNvSpPr/>
          <p:nvPr/>
        </p:nvSpPr>
        <p:spPr>
          <a:xfrm flipH="1">
            <a:off x="8358188" y="4362263"/>
            <a:ext cx="552450" cy="552450"/>
          </a:xfrm>
          <a:custGeom>
            <a:rect b="b" l="l" r="r" t="t"/>
            <a:pathLst>
              <a:path extrusionOk="0" h="552450" w="552450">
                <a:moveTo>
                  <a:pt x="552450" y="552450"/>
                </a:moveTo>
                <a:lnTo>
                  <a:pt x="0" y="552450"/>
                </a:lnTo>
                <a:lnTo>
                  <a:pt x="0" y="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1514" name="Google Shape;1514;p21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fidentiality Reminder brief">
  <p:cSld name="CUSTOM_74">
    <p:bg>
      <p:bgPr>
        <a:solidFill>
          <a:srgbClr val="C7DBF9"/>
        </a:solidFill>
      </p:bgPr>
    </p:bg>
    <p:spTree>
      <p:nvGrpSpPr>
        <p:cNvPr id="1515" name="Shape 1515"/>
        <p:cNvGrpSpPr/>
        <p:nvPr/>
      </p:nvGrpSpPr>
      <p:grpSpPr>
        <a:xfrm>
          <a:off x="0" y="0"/>
          <a:ext cx="0" cy="0"/>
          <a:chOff x="0" y="0"/>
          <a:chExt cx="0" cy="0"/>
        </a:xfrm>
      </p:grpSpPr>
      <p:sp>
        <p:nvSpPr>
          <p:cNvPr descr="preencoded.png" id="1516" name="Google Shape;1516;p217"/>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517" name="Google Shape;1517;p21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518" name="Google Shape;1518;p217"/>
          <p:cNvSpPr txBox="1"/>
          <p:nvPr/>
        </p:nvSpPr>
        <p:spPr>
          <a:xfrm>
            <a:off x="1157850" y="1621500"/>
            <a:ext cx="6828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Roboto Serif"/>
                <a:ea typeface="Roboto Serif"/>
                <a:cs typeface="Roboto Serif"/>
                <a:sym typeface="Roboto Serif"/>
              </a:rPr>
              <a:t>Confidentiality reminder:</a:t>
            </a:r>
            <a:r>
              <a:rPr lang="en" sz="3600">
                <a:solidFill>
                  <a:srgbClr val="205BC3"/>
                </a:solidFill>
                <a:latin typeface="Roboto Serif"/>
                <a:ea typeface="Roboto Serif"/>
                <a:cs typeface="Roboto Serif"/>
                <a:sym typeface="Roboto Serif"/>
              </a:rPr>
              <a:t> </a:t>
            </a:r>
            <a:endParaRPr sz="3600">
              <a:solidFill>
                <a:srgbClr val="205BC3"/>
              </a:solidFill>
              <a:latin typeface="Roboto Serif"/>
              <a:ea typeface="Roboto Serif"/>
              <a:cs typeface="Roboto Serif"/>
              <a:sym typeface="Roboto Serif"/>
            </a:endParaRPr>
          </a:p>
          <a:p>
            <a:pPr indent="0" lvl="0" marL="0" rtl="0" algn="l">
              <a:spcBef>
                <a:spcPts val="1200"/>
              </a:spcBef>
              <a:spcAft>
                <a:spcPts val="1200"/>
              </a:spcAft>
              <a:buNone/>
            </a:pPr>
            <a:r>
              <a:rPr i="1" lang="en" sz="3600">
                <a:solidFill>
                  <a:srgbClr val="205BC3"/>
                </a:solidFill>
                <a:latin typeface="Roboto Serif"/>
                <a:ea typeface="Roboto Serif"/>
                <a:cs typeface="Roboto Serif"/>
                <a:sym typeface="Roboto Serif"/>
              </a:rPr>
              <a:t>everything shared today stays in this meeting</a:t>
            </a:r>
            <a:endParaRPr i="1" sz="3600">
              <a:solidFill>
                <a:srgbClr val="205BC3"/>
              </a:solidFill>
              <a:latin typeface="Roboto Serif"/>
              <a:ea typeface="Roboto Serif"/>
              <a:cs typeface="Roboto Serif"/>
              <a:sym typeface="Roboto Serif"/>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fidentiality Slide Long">
  <p:cSld name="CUSTOM_75">
    <p:bg>
      <p:bgPr>
        <a:solidFill>
          <a:schemeClr val="dk2"/>
        </a:solidFill>
      </p:bgPr>
    </p:bg>
    <p:spTree>
      <p:nvGrpSpPr>
        <p:cNvPr id="1519" name="Shape 1519"/>
        <p:cNvGrpSpPr/>
        <p:nvPr/>
      </p:nvGrpSpPr>
      <p:grpSpPr>
        <a:xfrm>
          <a:off x="0" y="0"/>
          <a:ext cx="0" cy="0"/>
          <a:chOff x="0" y="0"/>
          <a:chExt cx="0" cy="0"/>
        </a:xfrm>
      </p:grpSpPr>
      <p:sp>
        <p:nvSpPr>
          <p:cNvPr descr="preencoded.png" id="1520" name="Google Shape;1520;p218"/>
          <p:cNvSpPr/>
          <p:nvPr/>
        </p:nvSpPr>
        <p:spPr>
          <a:xfrm>
            <a:off x="228600" y="228600"/>
            <a:ext cx="8686500" cy="4690800"/>
          </a:xfrm>
          <a:prstGeom prst="roundRect">
            <a:avLst>
              <a:gd fmla="val 3552" name="adj"/>
            </a:avLst>
          </a:prstGeom>
          <a:noFill/>
          <a:ln cap="flat" cmpd="sng" w="19050">
            <a:solidFill>
              <a:srgbClr val="C7DBF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521" name="Google Shape;1521;p21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522" name="Google Shape;1522;p218"/>
          <p:cNvSpPr txBox="1"/>
          <p:nvPr/>
        </p:nvSpPr>
        <p:spPr>
          <a:xfrm>
            <a:off x="1036200" y="1355375"/>
            <a:ext cx="7071600" cy="27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Roboto Serif"/>
                <a:ea typeface="Roboto Serif"/>
                <a:cs typeface="Roboto Serif"/>
                <a:sym typeface="Roboto Serif"/>
              </a:rPr>
              <a:t>Confidentiality reminder: </a:t>
            </a:r>
            <a:endParaRPr sz="2400">
              <a:solidFill>
                <a:schemeClr val="lt1"/>
              </a:solidFill>
              <a:latin typeface="Roboto Serif"/>
              <a:ea typeface="Roboto Serif"/>
              <a:cs typeface="Roboto Serif"/>
              <a:sym typeface="Roboto Serif"/>
            </a:endParaRPr>
          </a:p>
          <a:p>
            <a:pPr indent="0" lvl="0" marL="0" rtl="0" algn="l">
              <a:spcBef>
                <a:spcPts val="1200"/>
              </a:spcBef>
              <a:spcAft>
                <a:spcPts val="1200"/>
              </a:spcAft>
              <a:buNone/>
            </a:pPr>
            <a:r>
              <a:rPr lang="en" sz="1600">
                <a:solidFill>
                  <a:schemeClr val="lt1"/>
                </a:solidFill>
                <a:latin typeface="Proxima Nova"/>
                <a:ea typeface="Proxima Nova"/>
                <a:cs typeface="Proxima Nova"/>
                <a:sym typeface="Proxima Nova"/>
              </a:rPr>
              <a:t>Because today’s content is not public knowledge, it is extremely important that everything we share today remains confidential. If this information is disclosed, it could violate federal securities laws, including insider trading laws, so we need to be incredibly careful. Please don’t share anything discussed today with family, friends, customers, partners, on social, etc. </a:t>
            </a:r>
            <a:br>
              <a:rPr lang="en" sz="1600">
                <a:solidFill>
                  <a:schemeClr val="lt1"/>
                </a:solidFill>
                <a:latin typeface="Proxima Nova"/>
                <a:ea typeface="Proxima Nova"/>
                <a:cs typeface="Proxima Nova"/>
                <a:sym typeface="Proxima Nova"/>
              </a:rPr>
            </a:br>
            <a:r>
              <a:rPr lang="en" sz="1600">
                <a:solidFill>
                  <a:schemeClr val="lt1"/>
                </a:solidFill>
                <a:latin typeface="Proxima Nova"/>
                <a:ea typeface="Proxima Nova"/>
                <a:cs typeface="Proxima Nova"/>
                <a:sym typeface="Proxima Nova"/>
              </a:rPr>
              <a:t>If you have questions, please reach out to your manager.</a:t>
            </a:r>
            <a:endParaRPr sz="16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Mint) with Presenter Names">
  <p:cSld name="CUSTOM_6_1">
    <p:bg>
      <p:bgPr>
        <a:solidFill>
          <a:srgbClr val="EBF9EB"/>
        </a:solidFill>
      </p:bgPr>
    </p:bg>
    <p:spTree>
      <p:nvGrpSpPr>
        <p:cNvPr id="1523" name="Shape 1523"/>
        <p:cNvGrpSpPr/>
        <p:nvPr/>
      </p:nvGrpSpPr>
      <p:grpSpPr>
        <a:xfrm>
          <a:off x="0" y="0"/>
          <a:ext cx="0" cy="0"/>
          <a:chOff x="0" y="0"/>
          <a:chExt cx="0" cy="0"/>
        </a:xfrm>
      </p:grpSpPr>
      <p:sp>
        <p:nvSpPr>
          <p:cNvPr descr="preencoded.png" id="1524" name="Google Shape;1524;p219"/>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25" name="Google Shape;1525;p219"/>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a:spcBef>
                <a:spcPts val="2400"/>
              </a:spcBef>
              <a:spcAft>
                <a:spcPts val="24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
        <p:nvSpPr>
          <p:cNvPr id="1526" name="Google Shape;1526;p219"/>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pic>
        <p:nvPicPr>
          <p:cNvPr id="1527" name="Google Shape;1527;p21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orient="horz" pos="578">
          <p15:clr>
            <a:srgbClr val="E46962"/>
          </p15:clr>
        </p15:guide>
      </p15:sldGuideLst>
    </p:ext>
  </p:extLst>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Agenda (Mint) with Presenter Names">
  <p:cSld name="CUSTOM_6_1_3">
    <p:bg>
      <p:bgPr>
        <a:solidFill>
          <a:srgbClr val="C7DBF9"/>
        </a:solidFill>
      </p:bgPr>
    </p:bg>
    <p:spTree>
      <p:nvGrpSpPr>
        <p:cNvPr id="1528" name="Shape 1528"/>
        <p:cNvGrpSpPr/>
        <p:nvPr/>
      </p:nvGrpSpPr>
      <p:grpSpPr>
        <a:xfrm>
          <a:off x="0" y="0"/>
          <a:ext cx="0" cy="0"/>
          <a:chOff x="0" y="0"/>
          <a:chExt cx="0" cy="0"/>
        </a:xfrm>
      </p:grpSpPr>
      <p:sp>
        <p:nvSpPr>
          <p:cNvPr descr="preencoded.png" id="1529" name="Google Shape;1529;p220"/>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30" name="Google Shape;1530;p220"/>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a:spcBef>
                <a:spcPts val="24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a:spcBef>
                <a:spcPts val="2400"/>
              </a:spcBef>
              <a:spcAft>
                <a:spcPts val="24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
        <p:nvSpPr>
          <p:cNvPr id="1531" name="Google Shape;1531;p220"/>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pic>
        <p:nvPicPr>
          <p:cNvPr id="1532" name="Google Shape;1532;p22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orient="horz" pos="578">
          <p15:clr>
            <a:srgbClr val="E46962"/>
          </p15:clr>
        </p15:guide>
      </p15:sldGuideLst>
    </p:ext>
  </p:extLst>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 (With) Topics Only">
  <p:cSld name="CUSTOM_6_1_2">
    <p:bg>
      <p:bgPr>
        <a:solidFill>
          <a:schemeClr val="lt1"/>
        </a:solidFill>
      </p:bgPr>
    </p:bg>
    <p:spTree>
      <p:nvGrpSpPr>
        <p:cNvPr id="1533" name="Shape 1533"/>
        <p:cNvGrpSpPr/>
        <p:nvPr/>
      </p:nvGrpSpPr>
      <p:grpSpPr>
        <a:xfrm>
          <a:off x="0" y="0"/>
          <a:ext cx="0" cy="0"/>
          <a:chOff x="0" y="0"/>
          <a:chExt cx="0" cy="0"/>
        </a:xfrm>
      </p:grpSpPr>
      <p:sp>
        <p:nvSpPr>
          <p:cNvPr descr="preencoded.png" id="1534" name="Google Shape;1534;p221"/>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535" name="Google Shape;1535;p22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536" name="Google Shape;1536;p221"/>
          <p:cNvSpPr txBox="1"/>
          <p:nvPr>
            <p:ph type="title"/>
          </p:nvPr>
        </p:nvSpPr>
        <p:spPr>
          <a:xfrm>
            <a:off x="914400" y="834400"/>
            <a:ext cx="2285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
        <p:nvSpPr>
          <p:cNvPr id="1537" name="Google Shape;1537;p221"/>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Font typeface="Proxima Nova"/>
              <a:buNone/>
              <a:defRPr b="1" sz="1400">
                <a:solidFill>
                  <a:srgbClr val="040404"/>
                </a:solidFill>
                <a:latin typeface="Proxima Nova"/>
                <a:ea typeface="Proxima Nova"/>
                <a:cs typeface="Proxima Nova"/>
                <a:sym typeface="Proxima Nova"/>
              </a:defRPr>
            </a:lvl1pPr>
            <a:lvl2pPr lvl="1">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2pPr>
            <a:lvl3pPr lvl="2">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3pPr>
            <a:lvl4pPr lvl="3">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4pPr>
            <a:lvl5pPr lvl="4">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5pPr>
            <a:lvl6pPr lvl="5">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6pPr>
            <a:lvl7pPr lvl="6">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7pPr>
            <a:lvl8pPr lvl="7">
              <a:spcBef>
                <a:spcPts val="3200"/>
              </a:spcBef>
              <a:spcAft>
                <a:spcPts val="0"/>
              </a:spcAft>
              <a:buClr>
                <a:srgbClr val="040404"/>
              </a:buClr>
              <a:buSzPts val="1400"/>
              <a:buFont typeface="Proxima Nova"/>
              <a:buNone/>
              <a:defRPr b="1">
                <a:solidFill>
                  <a:srgbClr val="040404"/>
                </a:solidFill>
                <a:latin typeface="Proxima Nova"/>
                <a:ea typeface="Proxima Nova"/>
                <a:cs typeface="Proxima Nova"/>
                <a:sym typeface="Proxima Nova"/>
              </a:defRPr>
            </a:lvl8pPr>
            <a:lvl9pPr lvl="8">
              <a:spcBef>
                <a:spcPts val="3200"/>
              </a:spcBef>
              <a:spcAft>
                <a:spcPts val="3200"/>
              </a:spcAft>
              <a:buClr>
                <a:srgbClr val="040404"/>
              </a:buClr>
              <a:buSzPts val="1400"/>
              <a:buFont typeface="Proxima Nova"/>
              <a:buNone/>
              <a:defRPr b="1">
                <a:solidFill>
                  <a:srgbClr val="040404"/>
                </a:solidFill>
                <a:latin typeface="Proxima Nova"/>
                <a:ea typeface="Proxima Nova"/>
                <a:cs typeface="Proxima Nova"/>
                <a:sym typeface="Proxima Nova"/>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Quote Slide (Jade)">
  <p:cSld name="CUSTOM_6_1_1">
    <p:bg>
      <p:bgPr>
        <a:solidFill>
          <a:schemeClr val="lt1"/>
        </a:solidFill>
      </p:bgPr>
    </p:bg>
    <p:spTree>
      <p:nvGrpSpPr>
        <p:cNvPr id="1538" name="Shape 1538"/>
        <p:cNvGrpSpPr/>
        <p:nvPr/>
      </p:nvGrpSpPr>
      <p:grpSpPr>
        <a:xfrm>
          <a:off x="0" y="0"/>
          <a:ext cx="0" cy="0"/>
          <a:chOff x="0" y="0"/>
          <a:chExt cx="0" cy="0"/>
        </a:xfrm>
      </p:grpSpPr>
      <p:sp>
        <p:nvSpPr>
          <p:cNvPr id="1539" name="Google Shape;1539;p222"/>
          <p:cNvSpPr/>
          <p:nvPr/>
        </p:nvSpPr>
        <p:spPr>
          <a:xfrm>
            <a:off x="0" y="0"/>
            <a:ext cx="9144000" cy="3832500"/>
          </a:xfrm>
          <a:prstGeom prst="rect">
            <a:avLst/>
          </a:prstGeom>
          <a:solidFill>
            <a:srgbClr val="083F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540" name="Google Shape;1540;p222"/>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41" name="Google Shape;1541;p222"/>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CCF1EA"/>
                </a:solidFill>
                <a:latin typeface="Proxima Nova"/>
                <a:ea typeface="Proxima Nova"/>
                <a:cs typeface="Proxima Nova"/>
                <a:sym typeface="Proxima Nova"/>
              </a:rPr>
              <a:t>”</a:t>
            </a:r>
            <a:endParaRPr b="1" sz="8600">
              <a:solidFill>
                <a:srgbClr val="CCF1EA"/>
              </a:solidFill>
              <a:latin typeface="Proxima Nova"/>
              <a:ea typeface="Proxima Nova"/>
              <a:cs typeface="Proxima Nova"/>
              <a:sym typeface="Proxima Nova"/>
            </a:endParaRPr>
          </a:p>
        </p:txBody>
      </p:sp>
      <p:pic>
        <p:nvPicPr>
          <p:cNvPr id="1542" name="Google Shape;1542;p22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543" name="Google Shape;1543;p222"/>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544" name="Google Shape;1544;p222"/>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SzPts val="1300"/>
              <a:buChar char="●"/>
              <a:defRPr sz="1300"/>
            </a:lvl1pPr>
            <a:lvl2pPr indent="-311150" lvl="1" marL="914400">
              <a:lnSpc>
                <a:spcPct val="100000"/>
              </a:lnSpc>
              <a:spcBef>
                <a:spcPts val="0"/>
              </a:spcBef>
              <a:spcAft>
                <a:spcPts val="0"/>
              </a:spcAft>
              <a:buSzPts val="1300"/>
              <a:buChar char="○"/>
              <a:defRPr sz="1300"/>
            </a:lvl2pPr>
            <a:lvl3pPr indent="-311150" lvl="2" marL="1371600">
              <a:lnSpc>
                <a:spcPct val="100000"/>
              </a:lnSpc>
              <a:spcBef>
                <a:spcPts val="0"/>
              </a:spcBef>
              <a:spcAft>
                <a:spcPts val="0"/>
              </a:spcAft>
              <a:buSzPts val="1300"/>
              <a:buChar char="■"/>
              <a:defRPr sz="1300"/>
            </a:lvl3pPr>
            <a:lvl4pPr indent="-311150" lvl="3" marL="1828800">
              <a:lnSpc>
                <a:spcPct val="100000"/>
              </a:lnSpc>
              <a:spcBef>
                <a:spcPts val="0"/>
              </a:spcBef>
              <a:spcAft>
                <a:spcPts val="0"/>
              </a:spcAft>
              <a:buSzPts val="1300"/>
              <a:buChar char="●"/>
              <a:defRPr sz="1300"/>
            </a:lvl4pPr>
            <a:lvl5pPr indent="-311150" lvl="4" marL="2286000">
              <a:lnSpc>
                <a:spcPct val="100000"/>
              </a:lnSpc>
              <a:spcBef>
                <a:spcPts val="0"/>
              </a:spcBef>
              <a:spcAft>
                <a:spcPts val="0"/>
              </a:spcAft>
              <a:buSzPts val="1300"/>
              <a:buChar char="○"/>
              <a:defRPr sz="1300"/>
            </a:lvl5pPr>
            <a:lvl6pPr indent="-311150" lvl="5" marL="2743200">
              <a:lnSpc>
                <a:spcPct val="100000"/>
              </a:lnSpc>
              <a:spcBef>
                <a:spcPts val="0"/>
              </a:spcBef>
              <a:spcAft>
                <a:spcPts val="0"/>
              </a:spcAft>
              <a:buSzPts val="1300"/>
              <a:buChar char="■"/>
              <a:defRPr sz="1300"/>
            </a:lvl6pPr>
            <a:lvl7pPr indent="-311150" lvl="6" marL="3200400">
              <a:lnSpc>
                <a:spcPct val="100000"/>
              </a:lnSpc>
              <a:spcBef>
                <a:spcPts val="0"/>
              </a:spcBef>
              <a:spcAft>
                <a:spcPts val="0"/>
              </a:spcAft>
              <a:buSzPts val="1300"/>
              <a:buChar char="●"/>
              <a:defRPr sz="1300"/>
            </a:lvl7pPr>
            <a:lvl8pPr indent="-311150" lvl="7" marL="3657600">
              <a:lnSpc>
                <a:spcPct val="100000"/>
              </a:lnSpc>
              <a:spcBef>
                <a:spcPts val="0"/>
              </a:spcBef>
              <a:spcAft>
                <a:spcPts val="0"/>
              </a:spcAft>
              <a:buSzPts val="1300"/>
              <a:buChar char="○"/>
              <a:defRPr sz="1300"/>
            </a:lvl8pPr>
            <a:lvl9pPr indent="-311150" lvl="8" marL="4114800">
              <a:lnSpc>
                <a:spcPct val="100000"/>
              </a:lnSpc>
              <a:spcBef>
                <a:spcPts val="0"/>
              </a:spcBef>
              <a:spcAft>
                <a:spcPts val="0"/>
              </a:spcAft>
              <a:buSzPts val="1300"/>
              <a:buChar char="■"/>
              <a:defRPr sz="1300"/>
            </a:lvl9pPr>
          </a:lstStyle>
          <a:p/>
        </p:txBody>
      </p:sp>
      <p:sp>
        <p:nvSpPr>
          <p:cNvPr id="1545" name="Google Shape;1545;p222"/>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Slide (Midnight)">
  <p:cSld name="CUSTOM_6_1_1_2">
    <p:bg>
      <p:bgPr>
        <a:solidFill>
          <a:srgbClr val="C7DBF9"/>
        </a:solidFill>
      </p:bgPr>
    </p:bg>
    <p:spTree>
      <p:nvGrpSpPr>
        <p:cNvPr id="1546" name="Shape 1546"/>
        <p:cNvGrpSpPr/>
        <p:nvPr/>
      </p:nvGrpSpPr>
      <p:grpSpPr>
        <a:xfrm>
          <a:off x="0" y="0"/>
          <a:ext cx="0" cy="0"/>
          <a:chOff x="0" y="0"/>
          <a:chExt cx="0" cy="0"/>
        </a:xfrm>
      </p:grpSpPr>
      <p:sp>
        <p:nvSpPr>
          <p:cNvPr id="1547" name="Google Shape;1547;p223"/>
          <p:cNvSpPr/>
          <p:nvPr/>
        </p:nvSpPr>
        <p:spPr>
          <a:xfrm>
            <a:off x="0" y="0"/>
            <a:ext cx="9144000" cy="3832500"/>
          </a:xfrm>
          <a:prstGeom prst="rect">
            <a:avLst/>
          </a:prstGeom>
          <a:solidFill>
            <a:srgbClr val="0A2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548" name="Google Shape;1548;p223"/>
          <p:cNvSpPr/>
          <p:nvPr/>
        </p:nvSpPr>
        <p:spPr>
          <a:xfrm>
            <a:off x="228600" y="228600"/>
            <a:ext cx="8686500" cy="46908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49" name="Google Shape;1549;p223"/>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9ABDF8"/>
                </a:solidFill>
                <a:latin typeface="Proxima Nova"/>
                <a:ea typeface="Proxima Nova"/>
                <a:cs typeface="Proxima Nova"/>
                <a:sym typeface="Proxima Nova"/>
              </a:rPr>
              <a:t>”</a:t>
            </a:r>
            <a:endParaRPr b="1" sz="8600">
              <a:solidFill>
                <a:srgbClr val="9ABDF8"/>
              </a:solidFill>
              <a:latin typeface="Proxima Nova"/>
              <a:ea typeface="Proxima Nova"/>
              <a:cs typeface="Proxima Nova"/>
              <a:sym typeface="Proxima Nova"/>
            </a:endParaRPr>
          </a:p>
        </p:txBody>
      </p:sp>
      <p:sp>
        <p:nvSpPr>
          <p:cNvPr id="1550" name="Google Shape;1550;p223"/>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551" name="Google Shape;1551;p223"/>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SzPts val="1300"/>
              <a:buChar char="●"/>
              <a:defRPr sz="1300"/>
            </a:lvl1pPr>
            <a:lvl2pPr indent="-311150" lvl="1" marL="914400">
              <a:lnSpc>
                <a:spcPct val="100000"/>
              </a:lnSpc>
              <a:spcBef>
                <a:spcPts val="0"/>
              </a:spcBef>
              <a:spcAft>
                <a:spcPts val="0"/>
              </a:spcAft>
              <a:buSzPts val="1300"/>
              <a:buChar char="○"/>
              <a:defRPr sz="1300"/>
            </a:lvl2pPr>
            <a:lvl3pPr indent="-311150" lvl="2" marL="1371600">
              <a:lnSpc>
                <a:spcPct val="100000"/>
              </a:lnSpc>
              <a:spcBef>
                <a:spcPts val="0"/>
              </a:spcBef>
              <a:spcAft>
                <a:spcPts val="0"/>
              </a:spcAft>
              <a:buSzPts val="1300"/>
              <a:buChar char="■"/>
              <a:defRPr sz="1300"/>
            </a:lvl3pPr>
            <a:lvl4pPr indent="-311150" lvl="3" marL="1828800">
              <a:lnSpc>
                <a:spcPct val="100000"/>
              </a:lnSpc>
              <a:spcBef>
                <a:spcPts val="0"/>
              </a:spcBef>
              <a:spcAft>
                <a:spcPts val="0"/>
              </a:spcAft>
              <a:buSzPts val="1300"/>
              <a:buChar char="●"/>
              <a:defRPr sz="1300"/>
            </a:lvl4pPr>
            <a:lvl5pPr indent="-311150" lvl="4" marL="2286000">
              <a:lnSpc>
                <a:spcPct val="100000"/>
              </a:lnSpc>
              <a:spcBef>
                <a:spcPts val="0"/>
              </a:spcBef>
              <a:spcAft>
                <a:spcPts val="0"/>
              </a:spcAft>
              <a:buSzPts val="1300"/>
              <a:buChar char="○"/>
              <a:defRPr sz="1300"/>
            </a:lvl5pPr>
            <a:lvl6pPr indent="-311150" lvl="5" marL="2743200">
              <a:lnSpc>
                <a:spcPct val="100000"/>
              </a:lnSpc>
              <a:spcBef>
                <a:spcPts val="0"/>
              </a:spcBef>
              <a:spcAft>
                <a:spcPts val="0"/>
              </a:spcAft>
              <a:buSzPts val="1300"/>
              <a:buChar char="■"/>
              <a:defRPr sz="1300"/>
            </a:lvl6pPr>
            <a:lvl7pPr indent="-311150" lvl="6" marL="3200400">
              <a:lnSpc>
                <a:spcPct val="100000"/>
              </a:lnSpc>
              <a:spcBef>
                <a:spcPts val="0"/>
              </a:spcBef>
              <a:spcAft>
                <a:spcPts val="0"/>
              </a:spcAft>
              <a:buSzPts val="1300"/>
              <a:buChar char="●"/>
              <a:defRPr sz="1300"/>
            </a:lvl7pPr>
            <a:lvl8pPr indent="-311150" lvl="7" marL="3657600">
              <a:lnSpc>
                <a:spcPct val="100000"/>
              </a:lnSpc>
              <a:spcBef>
                <a:spcPts val="0"/>
              </a:spcBef>
              <a:spcAft>
                <a:spcPts val="0"/>
              </a:spcAft>
              <a:buSzPts val="1300"/>
              <a:buChar char="○"/>
              <a:defRPr sz="1300"/>
            </a:lvl8pPr>
            <a:lvl9pPr indent="-311150" lvl="8" marL="4114800">
              <a:lnSpc>
                <a:spcPct val="100000"/>
              </a:lnSpc>
              <a:spcBef>
                <a:spcPts val="0"/>
              </a:spcBef>
              <a:spcAft>
                <a:spcPts val="0"/>
              </a:spcAft>
              <a:buSzPts val="1300"/>
              <a:buChar char="■"/>
              <a:defRPr sz="1300"/>
            </a:lvl9pPr>
          </a:lstStyle>
          <a:p/>
        </p:txBody>
      </p:sp>
      <p:sp>
        <p:nvSpPr>
          <p:cNvPr id="1552" name="Google Shape;1552;p223"/>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pic>
        <p:nvPicPr>
          <p:cNvPr id="1553" name="Google Shape;1553;p22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Statement Slide w Photo (Mint)">
  <p:cSld name="CUSTOM_34">
    <p:bg>
      <p:bgPr>
        <a:solidFill>
          <a:srgbClr val="EBF9EB"/>
        </a:solidFill>
      </p:bgPr>
    </p:bg>
    <p:spTree>
      <p:nvGrpSpPr>
        <p:cNvPr id="143" name="Shape 143"/>
        <p:cNvGrpSpPr/>
        <p:nvPr/>
      </p:nvGrpSpPr>
      <p:grpSpPr>
        <a:xfrm>
          <a:off x="0" y="0"/>
          <a:ext cx="0" cy="0"/>
          <a:chOff x="0" y="0"/>
          <a:chExt cx="0" cy="0"/>
        </a:xfrm>
      </p:grpSpPr>
      <p:sp>
        <p:nvSpPr>
          <p:cNvPr descr="preencoded.png" id="144" name="Google Shape;144;p23"/>
          <p:cNvSpPr/>
          <p:nvPr/>
        </p:nvSpPr>
        <p:spPr>
          <a:xfrm>
            <a:off x="4685100" y="231175"/>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45" name="Google Shape;145;p23"/>
          <p:cNvSpPr/>
          <p:nvPr/>
        </p:nvSpPr>
        <p:spPr>
          <a:xfrm>
            <a:off x="228600" y="228600"/>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6" name="Google Shape;146;p23"/>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rtl="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147" name="Google Shape;147;p23"/>
          <p:cNvSpPr/>
          <p:nvPr>
            <p:ph idx="2" type="pic"/>
          </p:nvPr>
        </p:nvSpPr>
        <p:spPr>
          <a:xfrm>
            <a:off x="4887125" y="427300"/>
            <a:ext cx="3836700" cy="4290600"/>
          </a:xfrm>
          <a:prstGeom prst="roundRect">
            <a:avLst>
              <a:gd fmla="val 4037" name="adj"/>
            </a:avLst>
          </a:prstGeom>
          <a:noFill/>
          <a:ln>
            <a:noFill/>
          </a:ln>
        </p:spPr>
      </p:sp>
      <p:pic>
        <p:nvPicPr>
          <p:cNvPr id="148" name="Google Shape;148;p23"/>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Tree>
  </p:cSld>
  <p:clrMapOvr>
    <a:masterClrMapping/>
  </p:clrMapOvr>
  <p:extLst>
    <p:ext uri="{DCECCB84-F9BA-43D5-87BE-67443E8EF086}">
      <p15:sldGuideLst>
        <p15:guide id="1" pos="2880">
          <p15:clr>
            <a:srgbClr val="E46962"/>
          </p15:clr>
        </p15:guide>
        <p15:guide id="2" pos="5616">
          <p15:clr>
            <a:srgbClr val="E46962"/>
          </p15:clr>
        </p15:guide>
        <p15:guide id="3" orient="horz" pos="576">
          <p15:clr>
            <a:srgbClr val="E46962"/>
          </p15:clr>
        </p15:guide>
      </p15:sldGuideLst>
    </p:ext>
  </p:extLst>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Slide (Emerald)">
  <p:cSld name="CUSTOM_6_1_1_1">
    <p:bg>
      <p:bgPr>
        <a:solidFill>
          <a:srgbClr val="EBF9EB"/>
        </a:solidFill>
      </p:bgPr>
    </p:bg>
    <p:spTree>
      <p:nvGrpSpPr>
        <p:cNvPr id="1554" name="Shape 1554"/>
        <p:cNvGrpSpPr/>
        <p:nvPr/>
      </p:nvGrpSpPr>
      <p:grpSpPr>
        <a:xfrm>
          <a:off x="0" y="0"/>
          <a:ext cx="0" cy="0"/>
          <a:chOff x="0" y="0"/>
          <a:chExt cx="0" cy="0"/>
        </a:xfrm>
      </p:grpSpPr>
      <p:pic>
        <p:nvPicPr>
          <p:cNvPr descr="preencoded.png" id="1555" name="Google Shape;1555;p224"/>
          <p:cNvPicPr preferRelativeResize="0"/>
          <p:nvPr/>
        </p:nvPicPr>
        <p:blipFill rotWithShape="1">
          <a:blip r:embed="rId2">
            <a:alphaModFix/>
          </a:blip>
          <a:srcRect b="0" l="0" r="0" t="0"/>
          <a:stretch/>
        </p:blipFill>
        <p:spPr>
          <a:xfrm>
            <a:off x="0" y="0"/>
            <a:ext cx="9144000" cy="3832499"/>
          </a:xfrm>
          <a:prstGeom prst="rect">
            <a:avLst/>
          </a:prstGeom>
          <a:noFill/>
          <a:ln>
            <a:noFill/>
          </a:ln>
        </p:spPr>
      </p:pic>
      <p:pic>
        <p:nvPicPr>
          <p:cNvPr descr="preencoded.png" id="1556" name="Google Shape;1556;p224"/>
          <p:cNvPicPr preferRelativeResize="0"/>
          <p:nvPr/>
        </p:nvPicPr>
        <p:blipFill rotWithShape="1">
          <a:blip r:embed="rId3">
            <a:alphaModFix/>
          </a:blip>
          <a:srcRect b="0" l="0" r="0" t="0"/>
          <a:stretch/>
        </p:blipFill>
        <p:spPr>
          <a:xfrm>
            <a:off x="0" y="0"/>
            <a:ext cx="9144000" cy="3832500"/>
          </a:xfrm>
          <a:prstGeom prst="rect">
            <a:avLst/>
          </a:prstGeom>
          <a:noFill/>
          <a:ln>
            <a:noFill/>
          </a:ln>
        </p:spPr>
      </p:pic>
      <p:sp>
        <p:nvSpPr>
          <p:cNvPr descr="preencoded.png" id="1557" name="Google Shape;1557;p224"/>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58" name="Google Shape;1558;p224"/>
          <p:cNvSpPr txBox="1"/>
          <p:nvPr/>
        </p:nvSpPr>
        <p:spPr>
          <a:xfrm>
            <a:off x="7978575" y="134850"/>
            <a:ext cx="2844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600">
                <a:solidFill>
                  <a:srgbClr val="EBF9EB"/>
                </a:solidFill>
                <a:latin typeface="Proxima Nova"/>
                <a:ea typeface="Proxima Nova"/>
                <a:cs typeface="Proxima Nova"/>
                <a:sym typeface="Proxima Nova"/>
              </a:rPr>
              <a:t>”</a:t>
            </a:r>
            <a:endParaRPr b="1" sz="8600">
              <a:solidFill>
                <a:srgbClr val="EBF9EB"/>
              </a:solidFill>
              <a:latin typeface="Proxima Nova"/>
              <a:ea typeface="Proxima Nova"/>
              <a:cs typeface="Proxima Nova"/>
              <a:sym typeface="Proxima Nova"/>
            </a:endParaRPr>
          </a:p>
        </p:txBody>
      </p:sp>
      <p:pic>
        <p:nvPicPr>
          <p:cNvPr id="1559" name="Google Shape;1559;p224"/>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
        <p:nvSpPr>
          <p:cNvPr id="1560" name="Google Shape;1560;p224"/>
          <p:cNvSpPr txBox="1"/>
          <p:nvPr>
            <p:ph type="title"/>
          </p:nvPr>
        </p:nvSpPr>
        <p:spPr>
          <a:xfrm>
            <a:off x="914400" y="834400"/>
            <a:ext cx="69549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561" name="Google Shape;1561;p224"/>
          <p:cNvSpPr txBox="1"/>
          <p:nvPr>
            <p:ph idx="1" type="body"/>
          </p:nvPr>
        </p:nvSpPr>
        <p:spPr>
          <a:xfrm>
            <a:off x="914400" y="4428800"/>
            <a:ext cx="28956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SzPts val="1300"/>
              <a:buChar char="●"/>
              <a:defRPr sz="1300"/>
            </a:lvl1pPr>
            <a:lvl2pPr indent="-311150" lvl="1" marL="914400">
              <a:lnSpc>
                <a:spcPct val="100000"/>
              </a:lnSpc>
              <a:spcBef>
                <a:spcPts val="0"/>
              </a:spcBef>
              <a:spcAft>
                <a:spcPts val="0"/>
              </a:spcAft>
              <a:buSzPts val="1300"/>
              <a:buChar char="○"/>
              <a:defRPr sz="1300"/>
            </a:lvl2pPr>
            <a:lvl3pPr indent="-311150" lvl="2" marL="1371600">
              <a:lnSpc>
                <a:spcPct val="100000"/>
              </a:lnSpc>
              <a:spcBef>
                <a:spcPts val="0"/>
              </a:spcBef>
              <a:spcAft>
                <a:spcPts val="0"/>
              </a:spcAft>
              <a:buSzPts val="1300"/>
              <a:buChar char="■"/>
              <a:defRPr sz="1300"/>
            </a:lvl3pPr>
            <a:lvl4pPr indent="-311150" lvl="3" marL="1828800">
              <a:lnSpc>
                <a:spcPct val="100000"/>
              </a:lnSpc>
              <a:spcBef>
                <a:spcPts val="0"/>
              </a:spcBef>
              <a:spcAft>
                <a:spcPts val="0"/>
              </a:spcAft>
              <a:buSzPts val="1300"/>
              <a:buChar char="●"/>
              <a:defRPr sz="1300"/>
            </a:lvl4pPr>
            <a:lvl5pPr indent="-311150" lvl="4" marL="2286000">
              <a:lnSpc>
                <a:spcPct val="100000"/>
              </a:lnSpc>
              <a:spcBef>
                <a:spcPts val="0"/>
              </a:spcBef>
              <a:spcAft>
                <a:spcPts val="0"/>
              </a:spcAft>
              <a:buSzPts val="1300"/>
              <a:buChar char="○"/>
              <a:defRPr sz="1300"/>
            </a:lvl5pPr>
            <a:lvl6pPr indent="-311150" lvl="5" marL="2743200">
              <a:lnSpc>
                <a:spcPct val="100000"/>
              </a:lnSpc>
              <a:spcBef>
                <a:spcPts val="0"/>
              </a:spcBef>
              <a:spcAft>
                <a:spcPts val="0"/>
              </a:spcAft>
              <a:buSzPts val="1300"/>
              <a:buChar char="■"/>
              <a:defRPr sz="1300"/>
            </a:lvl6pPr>
            <a:lvl7pPr indent="-311150" lvl="6" marL="3200400">
              <a:lnSpc>
                <a:spcPct val="100000"/>
              </a:lnSpc>
              <a:spcBef>
                <a:spcPts val="0"/>
              </a:spcBef>
              <a:spcAft>
                <a:spcPts val="0"/>
              </a:spcAft>
              <a:buSzPts val="1300"/>
              <a:buChar char="●"/>
              <a:defRPr sz="1300"/>
            </a:lvl7pPr>
            <a:lvl8pPr indent="-311150" lvl="7" marL="3657600">
              <a:lnSpc>
                <a:spcPct val="100000"/>
              </a:lnSpc>
              <a:spcBef>
                <a:spcPts val="0"/>
              </a:spcBef>
              <a:spcAft>
                <a:spcPts val="0"/>
              </a:spcAft>
              <a:buSzPts val="1300"/>
              <a:buChar char="○"/>
              <a:defRPr sz="1300"/>
            </a:lvl8pPr>
            <a:lvl9pPr indent="-311150" lvl="8" marL="4114800">
              <a:lnSpc>
                <a:spcPct val="100000"/>
              </a:lnSpc>
              <a:spcBef>
                <a:spcPts val="0"/>
              </a:spcBef>
              <a:spcAft>
                <a:spcPts val="0"/>
              </a:spcAft>
              <a:buSzPts val="1300"/>
              <a:buChar char="■"/>
              <a:defRPr sz="1300"/>
            </a:lvl9pPr>
          </a:lstStyle>
          <a:p/>
        </p:txBody>
      </p:sp>
      <p:sp>
        <p:nvSpPr>
          <p:cNvPr id="1562" name="Google Shape;1562;p224"/>
          <p:cNvSpPr txBox="1"/>
          <p:nvPr>
            <p:ph idx="2" type="subTitle"/>
          </p:nvPr>
        </p:nvSpPr>
        <p:spPr>
          <a:xfrm>
            <a:off x="914400" y="4092600"/>
            <a:ext cx="28956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vider or Closing (Jade)">
  <p:cSld name="CUSTOM_7">
    <p:bg>
      <p:bgPr>
        <a:solidFill>
          <a:srgbClr val="083F3F"/>
        </a:solidFill>
      </p:bgPr>
    </p:bg>
    <p:spTree>
      <p:nvGrpSpPr>
        <p:cNvPr id="1563" name="Shape 1563"/>
        <p:cNvGrpSpPr/>
        <p:nvPr/>
      </p:nvGrpSpPr>
      <p:grpSpPr>
        <a:xfrm>
          <a:off x="0" y="0"/>
          <a:ext cx="0" cy="0"/>
          <a:chOff x="0" y="0"/>
          <a:chExt cx="0" cy="0"/>
        </a:xfrm>
      </p:grpSpPr>
      <p:sp>
        <p:nvSpPr>
          <p:cNvPr descr="preencoded.png" id="1564" name="Google Shape;1564;p225"/>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65" name="Google Shape;1565;p225"/>
          <p:cNvPicPr preferRelativeResize="0"/>
          <p:nvPr/>
        </p:nvPicPr>
        <p:blipFill>
          <a:blip r:embed="rId2">
            <a:alphaModFix/>
          </a:blip>
          <a:stretch>
            <a:fillRect/>
          </a:stretch>
        </p:blipFill>
        <p:spPr>
          <a:xfrm>
            <a:off x="914400" y="3949487"/>
            <a:ext cx="1685475" cy="337925"/>
          </a:xfrm>
          <a:prstGeom prst="rect">
            <a:avLst/>
          </a:prstGeom>
          <a:noFill/>
          <a:ln>
            <a:noFill/>
          </a:ln>
        </p:spPr>
      </p:pic>
      <p:sp>
        <p:nvSpPr>
          <p:cNvPr id="1566" name="Google Shape;1566;p225"/>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vider (Onyx)">
  <p:cSld name="CUSTOM_7_1">
    <p:bg>
      <p:bgPr>
        <a:solidFill>
          <a:srgbClr val="040404"/>
        </a:solidFill>
      </p:bgPr>
    </p:bg>
    <p:spTree>
      <p:nvGrpSpPr>
        <p:cNvPr id="1567" name="Shape 1567"/>
        <p:cNvGrpSpPr/>
        <p:nvPr/>
      </p:nvGrpSpPr>
      <p:grpSpPr>
        <a:xfrm>
          <a:off x="0" y="0"/>
          <a:ext cx="0" cy="0"/>
          <a:chOff x="0" y="0"/>
          <a:chExt cx="0" cy="0"/>
        </a:xfrm>
      </p:grpSpPr>
      <p:sp>
        <p:nvSpPr>
          <p:cNvPr descr="preencoded.png" id="1568" name="Google Shape;1568;p226"/>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9" name="Google Shape;1569;p226"/>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1570" name="Google Shape;1570;p226"/>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Midnight)">
  <p:cSld name="CUSTOM_7_1_1">
    <p:bg>
      <p:bgPr>
        <a:solidFill>
          <a:schemeClr val="dk2"/>
        </a:solidFill>
      </p:bgPr>
    </p:bg>
    <p:spTree>
      <p:nvGrpSpPr>
        <p:cNvPr id="1571" name="Shape 1571"/>
        <p:cNvGrpSpPr/>
        <p:nvPr/>
      </p:nvGrpSpPr>
      <p:grpSpPr>
        <a:xfrm>
          <a:off x="0" y="0"/>
          <a:ext cx="0" cy="0"/>
          <a:chOff x="0" y="0"/>
          <a:chExt cx="0" cy="0"/>
        </a:xfrm>
      </p:grpSpPr>
      <p:sp>
        <p:nvSpPr>
          <p:cNvPr descr="preencoded.png" id="1572" name="Google Shape;1572;p227"/>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3" name="Google Shape;1573;p227"/>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pic>
        <p:nvPicPr>
          <p:cNvPr id="1574" name="Google Shape;1574;p227"/>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ivider (Midnight/Cobalt/Emerald)">
  <p:cSld name="CUSTOM_27_1">
    <p:spTree>
      <p:nvGrpSpPr>
        <p:cNvPr id="1575" name="Shape 1575"/>
        <p:cNvGrpSpPr/>
        <p:nvPr/>
      </p:nvGrpSpPr>
      <p:grpSpPr>
        <a:xfrm>
          <a:off x="0" y="0"/>
          <a:ext cx="0" cy="0"/>
          <a:chOff x="0" y="0"/>
          <a:chExt cx="0" cy="0"/>
        </a:xfrm>
      </p:grpSpPr>
      <p:pic>
        <p:nvPicPr>
          <p:cNvPr id="1576" name="Google Shape;1576;p228"/>
          <p:cNvPicPr preferRelativeResize="0"/>
          <p:nvPr/>
        </p:nvPicPr>
        <p:blipFill rotWithShape="1">
          <a:blip r:embed="rId2">
            <a:alphaModFix/>
          </a:blip>
          <a:srcRect b="15383" l="0" r="0" t="15383"/>
          <a:stretch/>
        </p:blipFill>
        <p:spPr>
          <a:xfrm>
            <a:off x="0" y="0"/>
            <a:ext cx="9144003" cy="5143499"/>
          </a:xfrm>
          <a:prstGeom prst="rect">
            <a:avLst/>
          </a:prstGeom>
          <a:noFill/>
          <a:ln>
            <a:noFill/>
          </a:ln>
        </p:spPr>
      </p:pic>
      <p:sp>
        <p:nvSpPr>
          <p:cNvPr descr="preencoded.png" id="1577" name="Google Shape;1577;p228"/>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78" name="Google Shape;1578;p228"/>
          <p:cNvPicPr preferRelativeResize="0"/>
          <p:nvPr/>
        </p:nvPicPr>
        <p:blipFill>
          <a:blip r:embed="rId3">
            <a:alphaModFix/>
          </a:blip>
          <a:stretch>
            <a:fillRect/>
          </a:stretch>
        </p:blipFill>
        <p:spPr>
          <a:xfrm>
            <a:off x="914400" y="3949487"/>
            <a:ext cx="1685475" cy="337925"/>
          </a:xfrm>
          <a:prstGeom prst="rect">
            <a:avLst/>
          </a:prstGeom>
          <a:noFill/>
          <a:ln>
            <a:noFill/>
          </a:ln>
        </p:spPr>
      </p:pic>
      <p:sp>
        <p:nvSpPr>
          <p:cNvPr id="1579" name="Google Shape;1579;p228"/>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vider (Jade/Emerald)">
  <p:cSld name="CUSTOM_27_1_1">
    <p:spTree>
      <p:nvGrpSpPr>
        <p:cNvPr id="1580" name="Shape 1580"/>
        <p:cNvGrpSpPr/>
        <p:nvPr/>
      </p:nvGrpSpPr>
      <p:grpSpPr>
        <a:xfrm>
          <a:off x="0" y="0"/>
          <a:ext cx="0" cy="0"/>
          <a:chOff x="0" y="0"/>
          <a:chExt cx="0" cy="0"/>
        </a:xfrm>
      </p:grpSpPr>
      <p:pic>
        <p:nvPicPr>
          <p:cNvPr descr="preencoded.png" id="1581" name="Google Shape;1581;p22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582" name="Google Shape;1582;p22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1583" name="Google Shape;1583;p229"/>
          <p:cNvSpPr/>
          <p:nvPr/>
        </p:nvSpPr>
        <p:spPr>
          <a:xfrm>
            <a:off x="230813" y="228238"/>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84" name="Google Shape;1584;p229"/>
          <p:cNvPicPr preferRelativeResize="0"/>
          <p:nvPr/>
        </p:nvPicPr>
        <p:blipFill>
          <a:blip r:embed="rId4">
            <a:alphaModFix/>
          </a:blip>
          <a:stretch>
            <a:fillRect/>
          </a:stretch>
        </p:blipFill>
        <p:spPr>
          <a:xfrm>
            <a:off x="914400" y="3949487"/>
            <a:ext cx="1685475" cy="337925"/>
          </a:xfrm>
          <a:prstGeom prst="rect">
            <a:avLst/>
          </a:prstGeom>
          <a:noFill/>
          <a:ln>
            <a:noFill/>
          </a:ln>
        </p:spPr>
      </p:pic>
      <p:sp>
        <p:nvSpPr>
          <p:cNvPr id="1585" name="Google Shape;1585;p229"/>
          <p:cNvSpPr txBox="1"/>
          <p:nvPr>
            <p:ph idx="1" type="body"/>
          </p:nvPr>
        </p:nvSpPr>
        <p:spPr>
          <a:xfrm>
            <a:off x="914400" y="869875"/>
            <a:ext cx="7344000" cy="22824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0"/>
              </a:spcBef>
              <a:spcAft>
                <a:spcPts val="0"/>
              </a:spcAft>
              <a:buClr>
                <a:schemeClr val="lt1"/>
              </a:buClr>
              <a:buSzPts val="4300"/>
              <a:buFont typeface="Roboto Serif"/>
              <a:buNone/>
              <a:defRPr i="0" sz="4300" u="none" cap="none" strike="noStrike">
                <a:solidFill>
                  <a:schemeClr val="lt1"/>
                </a:solidFill>
                <a:latin typeface="Roboto Serif"/>
                <a:ea typeface="Roboto Serif"/>
                <a:cs typeface="Roboto Serif"/>
                <a:sym typeface="Roboto Serif"/>
              </a:defRPr>
            </a:lvl5pPr>
            <a:lvl6pPr indent="-501650" lvl="5" marL="27432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6pPr>
            <a:lvl7pPr indent="-501650" lvl="6" marL="32004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7pPr>
            <a:lvl8pPr indent="-501650" lvl="7" marL="36576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8pPr>
            <a:lvl9pPr indent="-501650" lvl="8" marL="4114800" marR="0" algn="l">
              <a:lnSpc>
                <a:spcPct val="100000"/>
              </a:lnSpc>
              <a:spcBef>
                <a:spcPts val="0"/>
              </a:spcBef>
              <a:spcAft>
                <a:spcPts val="0"/>
              </a:spcAft>
              <a:buClr>
                <a:schemeClr val="lt1"/>
              </a:buClr>
              <a:buSzPts val="4300"/>
              <a:buFont typeface="Roboto Serif"/>
              <a:buChar char="•"/>
              <a:defRPr i="0" sz="43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Statement Slide w Photo (Mint)">
  <p:cSld name="CUSTOM_34">
    <p:bg>
      <p:bgPr>
        <a:solidFill>
          <a:srgbClr val="EBF9EB"/>
        </a:solidFill>
      </p:bgPr>
    </p:bg>
    <p:spTree>
      <p:nvGrpSpPr>
        <p:cNvPr id="1586" name="Shape 1586"/>
        <p:cNvGrpSpPr/>
        <p:nvPr/>
      </p:nvGrpSpPr>
      <p:grpSpPr>
        <a:xfrm>
          <a:off x="0" y="0"/>
          <a:ext cx="0" cy="0"/>
          <a:chOff x="0" y="0"/>
          <a:chExt cx="0" cy="0"/>
        </a:xfrm>
      </p:grpSpPr>
      <p:sp>
        <p:nvSpPr>
          <p:cNvPr descr="preencoded.png" id="1587" name="Google Shape;1587;p230"/>
          <p:cNvSpPr/>
          <p:nvPr/>
        </p:nvSpPr>
        <p:spPr>
          <a:xfrm>
            <a:off x="4685100" y="231175"/>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588" name="Google Shape;1588;p230"/>
          <p:cNvSpPr/>
          <p:nvPr/>
        </p:nvSpPr>
        <p:spPr>
          <a:xfrm>
            <a:off x="228600" y="228600"/>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89" name="Google Shape;1589;p230"/>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1590" name="Google Shape;1590;p230"/>
          <p:cNvSpPr/>
          <p:nvPr>
            <p:ph idx="2" type="pic"/>
          </p:nvPr>
        </p:nvSpPr>
        <p:spPr>
          <a:xfrm>
            <a:off x="4887125" y="427300"/>
            <a:ext cx="3836700" cy="4290600"/>
          </a:xfrm>
          <a:prstGeom prst="roundRect">
            <a:avLst>
              <a:gd fmla="val 4037" name="adj"/>
            </a:avLst>
          </a:prstGeom>
          <a:noFill/>
          <a:ln>
            <a:noFill/>
          </a:ln>
        </p:spPr>
      </p:sp>
      <p:pic>
        <p:nvPicPr>
          <p:cNvPr id="1591" name="Google Shape;1591;p230"/>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Tree>
  </p:cSld>
  <p:clrMapOvr>
    <a:masterClrMapping/>
  </p:clrMapOvr>
  <p:extLst>
    <p:ext uri="{DCECCB84-F9BA-43D5-87BE-67443E8EF086}">
      <p15:sldGuideLst>
        <p15:guide id="1" pos="2880">
          <p15:clr>
            <a:srgbClr val="E46962"/>
          </p15:clr>
        </p15:guide>
        <p15:guide id="2" pos="5616">
          <p15:clr>
            <a:srgbClr val="E46962"/>
          </p15:clr>
        </p15:guide>
        <p15:guide id="3" orient="horz" pos="576">
          <p15:clr>
            <a:srgbClr val="E46962"/>
          </p15:clr>
        </p15:guide>
      </p15:sldGuideLst>
    </p:ext>
  </p:extLst>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Statement Slide w Photo (Cornflower)">
  <p:cSld name="CUSTOM_34_2">
    <p:bg>
      <p:bgPr>
        <a:solidFill>
          <a:srgbClr val="C7DBF9"/>
        </a:solidFill>
      </p:bgPr>
    </p:bg>
    <p:spTree>
      <p:nvGrpSpPr>
        <p:cNvPr id="1592" name="Shape 1592"/>
        <p:cNvGrpSpPr/>
        <p:nvPr/>
      </p:nvGrpSpPr>
      <p:grpSpPr>
        <a:xfrm>
          <a:off x="0" y="0"/>
          <a:ext cx="0" cy="0"/>
          <a:chOff x="0" y="0"/>
          <a:chExt cx="0" cy="0"/>
        </a:xfrm>
      </p:grpSpPr>
      <p:sp>
        <p:nvSpPr>
          <p:cNvPr descr="preencoded.png" id="1593" name="Google Shape;1593;p231"/>
          <p:cNvSpPr/>
          <p:nvPr/>
        </p:nvSpPr>
        <p:spPr>
          <a:xfrm>
            <a:off x="4685100" y="231175"/>
            <a:ext cx="4230300" cy="4686300"/>
          </a:xfrm>
          <a:prstGeom prst="roundRect">
            <a:avLst>
              <a:gd fmla="val 4327"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594" name="Google Shape;1594;p231"/>
          <p:cNvSpPr/>
          <p:nvPr/>
        </p:nvSpPr>
        <p:spPr>
          <a:xfrm>
            <a:off x="228600" y="228600"/>
            <a:ext cx="4230300" cy="4686300"/>
          </a:xfrm>
          <a:prstGeom prst="roundRect">
            <a:avLst>
              <a:gd fmla="val 4327"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95" name="Google Shape;1595;p231"/>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1596" name="Google Shape;1596;p231"/>
          <p:cNvSpPr/>
          <p:nvPr>
            <p:ph idx="2" type="pic"/>
          </p:nvPr>
        </p:nvSpPr>
        <p:spPr>
          <a:xfrm>
            <a:off x="4887125" y="427300"/>
            <a:ext cx="3836700" cy="4290600"/>
          </a:xfrm>
          <a:prstGeom prst="roundRect">
            <a:avLst>
              <a:gd fmla="val 4037" name="adj"/>
            </a:avLst>
          </a:prstGeom>
          <a:noFill/>
          <a:ln>
            <a:noFill/>
          </a:ln>
        </p:spPr>
      </p:sp>
      <p:pic>
        <p:nvPicPr>
          <p:cNvPr id="1597" name="Google Shape;1597;p231"/>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Tree>
  </p:cSld>
  <p:clrMapOvr>
    <a:masterClrMapping/>
  </p:clrMapOvr>
  <p:extLst>
    <p:ext uri="{DCECCB84-F9BA-43D5-87BE-67443E8EF086}">
      <p15:sldGuideLst>
        <p15:guide id="1" pos="2880">
          <p15:clr>
            <a:srgbClr val="E46962"/>
          </p15:clr>
        </p15:guide>
        <p15:guide id="2" pos="5616">
          <p15:clr>
            <a:srgbClr val="E46962"/>
          </p15:clr>
        </p15:guide>
        <p15:guide id="3" orient="horz" pos="576">
          <p15:clr>
            <a:srgbClr val="E46962"/>
          </p15:clr>
        </p15:guide>
      </p15:sldGuideLst>
    </p:ext>
  </p:extLst>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Statement Slide w Photo (White)">
  <p:cSld name="CUSTOM_34_1">
    <p:bg>
      <p:bgPr>
        <a:solidFill>
          <a:schemeClr val="lt1"/>
        </a:solidFill>
      </p:bgPr>
    </p:bg>
    <p:spTree>
      <p:nvGrpSpPr>
        <p:cNvPr id="1598" name="Shape 1598"/>
        <p:cNvGrpSpPr/>
        <p:nvPr/>
      </p:nvGrpSpPr>
      <p:grpSpPr>
        <a:xfrm>
          <a:off x="0" y="0"/>
          <a:ext cx="0" cy="0"/>
          <a:chOff x="0" y="0"/>
          <a:chExt cx="0" cy="0"/>
        </a:xfrm>
      </p:grpSpPr>
      <p:sp>
        <p:nvSpPr>
          <p:cNvPr descr="preencoded.png" id="1599" name="Google Shape;1599;p232"/>
          <p:cNvSpPr/>
          <p:nvPr/>
        </p:nvSpPr>
        <p:spPr>
          <a:xfrm>
            <a:off x="4685100" y="231175"/>
            <a:ext cx="4230300" cy="4686300"/>
          </a:xfrm>
          <a:prstGeom prst="roundRect">
            <a:avLst>
              <a:gd fmla="val 4327"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600" name="Google Shape;1600;p232"/>
          <p:cNvSpPr/>
          <p:nvPr/>
        </p:nvSpPr>
        <p:spPr>
          <a:xfrm>
            <a:off x="228600" y="228600"/>
            <a:ext cx="4230300" cy="4686300"/>
          </a:xfrm>
          <a:prstGeom prst="roundRect">
            <a:avLst>
              <a:gd fmla="val 4327"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01" name="Google Shape;1601;p232"/>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
        <p:nvSpPr>
          <p:cNvPr id="1602" name="Google Shape;1602;p232"/>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1603" name="Google Shape;1603;p232"/>
          <p:cNvSpPr/>
          <p:nvPr>
            <p:ph idx="2" type="pic"/>
          </p:nvPr>
        </p:nvSpPr>
        <p:spPr>
          <a:xfrm>
            <a:off x="4887125" y="427300"/>
            <a:ext cx="3836700" cy="4290600"/>
          </a:xfrm>
          <a:prstGeom prst="roundRect">
            <a:avLst>
              <a:gd fmla="val 4037" name="adj"/>
            </a:avLst>
          </a:prstGeom>
          <a:noFill/>
          <a:ln>
            <a:noFill/>
          </a:ln>
        </p:spPr>
      </p:sp>
    </p:spTree>
  </p:cSld>
  <p:clrMapOvr>
    <a:masterClrMapping/>
  </p:clrMapOvr>
  <p:extLst>
    <p:ext uri="{DCECCB84-F9BA-43D5-87BE-67443E8EF086}">
      <p15:sldGuideLst>
        <p15:guide id="1" pos="2880">
          <p15:clr>
            <a:srgbClr val="E46962"/>
          </p15:clr>
        </p15:guide>
        <p15:guide id="2" pos="5616">
          <p15:clr>
            <a:srgbClr val="E46962"/>
          </p15:clr>
        </p15:guide>
      </p15:sldGuideLst>
    </p:ext>
  </p:extLst>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ingle Stat (Mint)">
  <p:cSld name="CUSTOM_20_1_1">
    <p:bg>
      <p:bgPr>
        <a:solidFill>
          <a:srgbClr val="EBF9EB"/>
        </a:solidFill>
      </p:bgPr>
    </p:bg>
    <p:spTree>
      <p:nvGrpSpPr>
        <p:cNvPr id="1604" name="Shape 1604"/>
        <p:cNvGrpSpPr/>
        <p:nvPr/>
      </p:nvGrpSpPr>
      <p:grpSpPr>
        <a:xfrm>
          <a:off x="0" y="0"/>
          <a:ext cx="0" cy="0"/>
          <a:chOff x="0" y="0"/>
          <a:chExt cx="0" cy="0"/>
        </a:xfrm>
      </p:grpSpPr>
      <p:sp>
        <p:nvSpPr>
          <p:cNvPr descr="preencoded.png" id="1605" name="Google Shape;1605;p233"/>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06" name="Google Shape;1606;p233"/>
          <p:cNvSpPr txBox="1"/>
          <p:nvPr>
            <p:ph type="title"/>
          </p:nvPr>
        </p:nvSpPr>
        <p:spPr>
          <a:xfrm>
            <a:off x="487110" y="4517463"/>
            <a:ext cx="4813800" cy="242700"/>
          </a:xfrm>
          <a:prstGeom prst="rect">
            <a:avLst/>
          </a:prstGeom>
        </p:spPr>
        <p:txBody>
          <a:bodyPr anchorCtr="0" anchor="t" bIns="0" lIns="0" spcFirstLastPara="1" rIns="0" wrap="square" tIns="0">
            <a:noAutofit/>
          </a:bodyPr>
          <a:lstStyle>
            <a:lvl1pPr lvl="0">
              <a:spcBef>
                <a:spcPts val="0"/>
              </a:spcBef>
              <a:spcAft>
                <a:spcPts val="0"/>
              </a:spcAft>
              <a:buSzPts val="1100"/>
              <a:buFont typeface="Proxima Nova"/>
              <a:buNone/>
              <a:defRPr sz="1100">
                <a:latin typeface="Proxima Nova"/>
                <a:ea typeface="Proxima Nova"/>
                <a:cs typeface="Proxima Nova"/>
                <a:sym typeface="Proxima Nova"/>
              </a:defRPr>
            </a:lvl1pPr>
            <a:lvl2pPr lvl="1">
              <a:spcBef>
                <a:spcPts val="0"/>
              </a:spcBef>
              <a:spcAft>
                <a:spcPts val="0"/>
              </a:spcAft>
              <a:buSzPts val="1100"/>
              <a:buFont typeface="Proxima Nova"/>
              <a:buNone/>
              <a:defRPr sz="1100">
                <a:latin typeface="Proxima Nova"/>
                <a:ea typeface="Proxima Nova"/>
                <a:cs typeface="Proxima Nova"/>
                <a:sym typeface="Proxima Nova"/>
              </a:defRPr>
            </a:lvl2pPr>
            <a:lvl3pPr lvl="2">
              <a:spcBef>
                <a:spcPts val="0"/>
              </a:spcBef>
              <a:spcAft>
                <a:spcPts val="0"/>
              </a:spcAft>
              <a:buSzPts val="1100"/>
              <a:buFont typeface="Proxima Nova"/>
              <a:buNone/>
              <a:defRPr sz="1100">
                <a:latin typeface="Proxima Nova"/>
                <a:ea typeface="Proxima Nova"/>
                <a:cs typeface="Proxima Nova"/>
                <a:sym typeface="Proxima Nova"/>
              </a:defRPr>
            </a:lvl3pPr>
            <a:lvl4pPr lvl="3">
              <a:spcBef>
                <a:spcPts val="0"/>
              </a:spcBef>
              <a:spcAft>
                <a:spcPts val="0"/>
              </a:spcAft>
              <a:buSzPts val="1100"/>
              <a:buFont typeface="Proxima Nova"/>
              <a:buNone/>
              <a:defRPr sz="1100">
                <a:latin typeface="Proxima Nova"/>
                <a:ea typeface="Proxima Nova"/>
                <a:cs typeface="Proxima Nova"/>
                <a:sym typeface="Proxima Nova"/>
              </a:defRPr>
            </a:lvl4pPr>
            <a:lvl5pPr lvl="4">
              <a:spcBef>
                <a:spcPts val="0"/>
              </a:spcBef>
              <a:spcAft>
                <a:spcPts val="0"/>
              </a:spcAft>
              <a:buSzPts val="1100"/>
              <a:buFont typeface="Proxima Nova"/>
              <a:buNone/>
              <a:defRPr sz="1100">
                <a:latin typeface="Proxima Nova"/>
                <a:ea typeface="Proxima Nova"/>
                <a:cs typeface="Proxima Nova"/>
                <a:sym typeface="Proxima Nova"/>
              </a:defRPr>
            </a:lvl5pPr>
            <a:lvl6pPr lvl="5">
              <a:spcBef>
                <a:spcPts val="0"/>
              </a:spcBef>
              <a:spcAft>
                <a:spcPts val="0"/>
              </a:spcAft>
              <a:buSzPts val="1100"/>
              <a:buFont typeface="Proxima Nova"/>
              <a:buNone/>
              <a:defRPr sz="1100">
                <a:latin typeface="Proxima Nova"/>
                <a:ea typeface="Proxima Nova"/>
                <a:cs typeface="Proxima Nova"/>
                <a:sym typeface="Proxima Nova"/>
              </a:defRPr>
            </a:lvl6pPr>
            <a:lvl7pPr lvl="6">
              <a:spcBef>
                <a:spcPts val="0"/>
              </a:spcBef>
              <a:spcAft>
                <a:spcPts val="0"/>
              </a:spcAft>
              <a:buSzPts val="1100"/>
              <a:buFont typeface="Proxima Nova"/>
              <a:buNone/>
              <a:defRPr sz="1100">
                <a:latin typeface="Proxima Nova"/>
                <a:ea typeface="Proxima Nova"/>
                <a:cs typeface="Proxima Nova"/>
                <a:sym typeface="Proxima Nova"/>
              </a:defRPr>
            </a:lvl7pPr>
            <a:lvl8pPr lvl="7">
              <a:spcBef>
                <a:spcPts val="0"/>
              </a:spcBef>
              <a:spcAft>
                <a:spcPts val="0"/>
              </a:spcAft>
              <a:buSzPts val="1100"/>
              <a:buFont typeface="Proxima Nova"/>
              <a:buNone/>
              <a:defRPr sz="1100">
                <a:latin typeface="Proxima Nova"/>
                <a:ea typeface="Proxima Nova"/>
                <a:cs typeface="Proxima Nova"/>
                <a:sym typeface="Proxima Nova"/>
              </a:defRPr>
            </a:lvl8pPr>
            <a:lvl9pPr lvl="8">
              <a:spcBef>
                <a:spcPts val="0"/>
              </a:spcBef>
              <a:spcAft>
                <a:spcPts val="0"/>
              </a:spcAft>
              <a:buSzPts val="1100"/>
              <a:buFont typeface="Proxima Nova"/>
              <a:buNone/>
              <a:defRPr sz="1100">
                <a:latin typeface="Proxima Nova"/>
                <a:ea typeface="Proxima Nova"/>
                <a:cs typeface="Proxima Nova"/>
                <a:sym typeface="Proxima Nova"/>
              </a:defRPr>
            </a:lvl9pPr>
          </a:lstStyle>
          <a:p/>
        </p:txBody>
      </p:sp>
      <p:sp>
        <p:nvSpPr>
          <p:cNvPr descr="preencoded.png" id="1607" name="Google Shape;1607;p233"/>
          <p:cNvSpPr/>
          <p:nvPr/>
        </p:nvSpPr>
        <p:spPr>
          <a:xfrm>
            <a:off x="236250" y="4298150"/>
            <a:ext cx="8682155" cy="32925"/>
          </a:xfrm>
          <a:custGeom>
            <a:rect b="b" l="l" r="r" t="t"/>
            <a:pathLst>
              <a:path extrusionOk="0" h="6350" w="5277906">
                <a:moveTo>
                  <a:pt x="0" y="0"/>
                </a:moveTo>
                <a:lnTo>
                  <a:pt x="5277907" y="0"/>
                </a:lnTo>
              </a:path>
            </a:pathLst>
          </a:custGeom>
          <a:noFill/>
          <a:ln cap="flat" cmpd="sng" w="19050">
            <a:solidFill>
              <a:srgbClr val="59CB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08" name="Google Shape;1608;p23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09" name="Google Shape;1609;p233"/>
          <p:cNvSpPr txBox="1"/>
          <p:nvPr>
            <p:ph idx="2" type="title"/>
          </p:nvPr>
        </p:nvSpPr>
        <p:spPr>
          <a:xfrm>
            <a:off x="914400" y="1279400"/>
            <a:ext cx="3657600" cy="2139600"/>
          </a:xfrm>
          <a:prstGeom prst="rect">
            <a:avLst/>
          </a:prstGeom>
        </p:spPr>
        <p:txBody>
          <a:bodyPr anchorCtr="0" anchor="t" bIns="0" lIns="0" spcFirstLastPara="1" rIns="0" wrap="square" tIns="0">
            <a:noAutofit/>
          </a:bodyPr>
          <a:lstStyle>
            <a:lvl1pPr lvl="0">
              <a:spcBef>
                <a:spcPts val="0"/>
              </a:spcBef>
              <a:spcAft>
                <a:spcPts val="0"/>
              </a:spcAft>
              <a:buSzPts val="13500"/>
              <a:buNone/>
              <a:defRPr sz="13500"/>
            </a:lvl1pPr>
            <a:lvl2pPr lvl="1">
              <a:spcBef>
                <a:spcPts val="0"/>
              </a:spcBef>
              <a:spcAft>
                <a:spcPts val="0"/>
              </a:spcAft>
              <a:buSzPts val="13500"/>
              <a:buFont typeface="Roboto Serif"/>
              <a:buNone/>
              <a:defRPr sz="13500">
                <a:latin typeface="Roboto Serif"/>
                <a:ea typeface="Roboto Serif"/>
                <a:cs typeface="Roboto Serif"/>
                <a:sym typeface="Roboto Serif"/>
              </a:defRPr>
            </a:lvl2pPr>
            <a:lvl3pPr lvl="2">
              <a:spcBef>
                <a:spcPts val="0"/>
              </a:spcBef>
              <a:spcAft>
                <a:spcPts val="0"/>
              </a:spcAft>
              <a:buSzPts val="13500"/>
              <a:buFont typeface="Roboto Serif"/>
              <a:buNone/>
              <a:defRPr sz="13500">
                <a:latin typeface="Roboto Serif"/>
                <a:ea typeface="Roboto Serif"/>
                <a:cs typeface="Roboto Serif"/>
                <a:sym typeface="Roboto Serif"/>
              </a:defRPr>
            </a:lvl3pPr>
            <a:lvl4pPr lvl="3">
              <a:spcBef>
                <a:spcPts val="0"/>
              </a:spcBef>
              <a:spcAft>
                <a:spcPts val="0"/>
              </a:spcAft>
              <a:buSzPts val="13500"/>
              <a:buFont typeface="Roboto Serif"/>
              <a:buNone/>
              <a:defRPr sz="13500">
                <a:latin typeface="Roboto Serif"/>
                <a:ea typeface="Roboto Serif"/>
                <a:cs typeface="Roboto Serif"/>
                <a:sym typeface="Roboto Serif"/>
              </a:defRPr>
            </a:lvl4pPr>
            <a:lvl5pPr lvl="4">
              <a:spcBef>
                <a:spcPts val="0"/>
              </a:spcBef>
              <a:spcAft>
                <a:spcPts val="0"/>
              </a:spcAft>
              <a:buSzPts val="13500"/>
              <a:buFont typeface="Roboto Serif"/>
              <a:buNone/>
              <a:defRPr sz="13500">
                <a:latin typeface="Roboto Serif"/>
                <a:ea typeface="Roboto Serif"/>
                <a:cs typeface="Roboto Serif"/>
                <a:sym typeface="Roboto Serif"/>
              </a:defRPr>
            </a:lvl5pPr>
            <a:lvl6pPr lvl="5">
              <a:spcBef>
                <a:spcPts val="0"/>
              </a:spcBef>
              <a:spcAft>
                <a:spcPts val="0"/>
              </a:spcAft>
              <a:buSzPts val="13500"/>
              <a:buFont typeface="Roboto Serif"/>
              <a:buNone/>
              <a:defRPr sz="13500">
                <a:latin typeface="Roboto Serif"/>
                <a:ea typeface="Roboto Serif"/>
                <a:cs typeface="Roboto Serif"/>
                <a:sym typeface="Roboto Serif"/>
              </a:defRPr>
            </a:lvl6pPr>
            <a:lvl7pPr lvl="6">
              <a:spcBef>
                <a:spcPts val="0"/>
              </a:spcBef>
              <a:spcAft>
                <a:spcPts val="0"/>
              </a:spcAft>
              <a:buSzPts val="13500"/>
              <a:buFont typeface="Roboto Serif"/>
              <a:buNone/>
              <a:defRPr sz="13500">
                <a:latin typeface="Roboto Serif"/>
                <a:ea typeface="Roboto Serif"/>
                <a:cs typeface="Roboto Serif"/>
                <a:sym typeface="Roboto Serif"/>
              </a:defRPr>
            </a:lvl7pPr>
            <a:lvl8pPr lvl="7">
              <a:spcBef>
                <a:spcPts val="0"/>
              </a:spcBef>
              <a:spcAft>
                <a:spcPts val="0"/>
              </a:spcAft>
              <a:buSzPts val="13500"/>
              <a:buFont typeface="Roboto Serif"/>
              <a:buNone/>
              <a:defRPr sz="13500">
                <a:latin typeface="Roboto Serif"/>
                <a:ea typeface="Roboto Serif"/>
                <a:cs typeface="Roboto Serif"/>
                <a:sym typeface="Roboto Serif"/>
              </a:defRPr>
            </a:lvl8pPr>
            <a:lvl9pPr lvl="8">
              <a:spcBef>
                <a:spcPts val="0"/>
              </a:spcBef>
              <a:spcAft>
                <a:spcPts val="0"/>
              </a:spcAft>
              <a:buSzPts val="13500"/>
              <a:buFont typeface="Roboto Serif"/>
              <a:buNone/>
              <a:defRPr sz="13500">
                <a:latin typeface="Roboto Serif"/>
                <a:ea typeface="Roboto Serif"/>
                <a:cs typeface="Roboto Serif"/>
                <a:sym typeface="Roboto Serif"/>
              </a:defRPr>
            </a:lvl9pPr>
          </a:lstStyle>
          <a:p/>
        </p:txBody>
      </p:sp>
      <p:sp>
        <p:nvSpPr>
          <p:cNvPr id="1610" name="Google Shape;1610;p233"/>
          <p:cNvSpPr txBox="1"/>
          <p:nvPr>
            <p:ph idx="3" type="title"/>
          </p:nvPr>
        </p:nvSpPr>
        <p:spPr>
          <a:xfrm>
            <a:off x="4798400" y="1737200"/>
            <a:ext cx="3462600" cy="1224000"/>
          </a:xfrm>
          <a:prstGeom prst="rect">
            <a:avLst/>
          </a:prstGeom>
        </p:spPr>
        <p:txBody>
          <a:bodyPr anchorCtr="0" anchor="ctr" bIns="0" lIns="0" spcFirstLastPara="1" rIns="0" wrap="square" tIns="0">
            <a:noAutofit/>
          </a:bodyPr>
          <a:lstStyle>
            <a:lvl1pPr lvl="0">
              <a:lnSpc>
                <a:spcPct val="115000"/>
              </a:lnSpc>
              <a:spcBef>
                <a:spcPts val="0"/>
              </a:spcBef>
              <a:spcAft>
                <a:spcPts val="0"/>
              </a:spcAft>
              <a:buSzPts val="2400"/>
              <a:buNone/>
              <a:defRPr sz="2400"/>
            </a:lvl1pPr>
            <a:lvl2pPr lvl="1">
              <a:lnSpc>
                <a:spcPct val="115000"/>
              </a:lnSpc>
              <a:spcBef>
                <a:spcPts val="0"/>
              </a:spcBef>
              <a:spcAft>
                <a:spcPts val="0"/>
              </a:spcAft>
              <a:buSzPts val="2400"/>
              <a:buFont typeface="Roboto Serif"/>
              <a:buNone/>
              <a:defRPr sz="2400">
                <a:latin typeface="Roboto Serif"/>
                <a:ea typeface="Roboto Serif"/>
                <a:cs typeface="Roboto Serif"/>
                <a:sym typeface="Roboto Serif"/>
              </a:defRPr>
            </a:lvl2pPr>
            <a:lvl3pPr lvl="2">
              <a:lnSpc>
                <a:spcPct val="115000"/>
              </a:lnSpc>
              <a:spcBef>
                <a:spcPts val="0"/>
              </a:spcBef>
              <a:spcAft>
                <a:spcPts val="0"/>
              </a:spcAft>
              <a:buSzPts val="2400"/>
              <a:buFont typeface="Roboto Serif"/>
              <a:buNone/>
              <a:defRPr sz="2400">
                <a:latin typeface="Roboto Serif"/>
                <a:ea typeface="Roboto Serif"/>
                <a:cs typeface="Roboto Serif"/>
                <a:sym typeface="Roboto Serif"/>
              </a:defRPr>
            </a:lvl3pPr>
            <a:lvl4pPr lvl="3">
              <a:lnSpc>
                <a:spcPct val="115000"/>
              </a:lnSpc>
              <a:spcBef>
                <a:spcPts val="0"/>
              </a:spcBef>
              <a:spcAft>
                <a:spcPts val="0"/>
              </a:spcAft>
              <a:buSzPts val="2400"/>
              <a:buFont typeface="Roboto Serif"/>
              <a:buNone/>
              <a:defRPr sz="2400">
                <a:latin typeface="Roboto Serif"/>
                <a:ea typeface="Roboto Serif"/>
                <a:cs typeface="Roboto Serif"/>
                <a:sym typeface="Roboto Serif"/>
              </a:defRPr>
            </a:lvl4pPr>
            <a:lvl5pPr lvl="4">
              <a:lnSpc>
                <a:spcPct val="115000"/>
              </a:lnSpc>
              <a:spcBef>
                <a:spcPts val="0"/>
              </a:spcBef>
              <a:spcAft>
                <a:spcPts val="0"/>
              </a:spcAft>
              <a:buSzPts val="2400"/>
              <a:buFont typeface="Roboto Serif"/>
              <a:buNone/>
              <a:defRPr sz="2400">
                <a:latin typeface="Roboto Serif"/>
                <a:ea typeface="Roboto Serif"/>
                <a:cs typeface="Roboto Serif"/>
                <a:sym typeface="Roboto Serif"/>
              </a:defRPr>
            </a:lvl5pPr>
            <a:lvl6pPr lvl="5">
              <a:lnSpc>
                <a:spcPct val="115000"/>
              </a:lnSpc>
              <a:spcBef>
                <a:spcPts val="0"/>
              </a:spcBef>
              <a:spcAft>
                <a:spcPts val="0"/>
              </a:spcAft>
              <a:buSzPts val="2400"/>
              <a:buFont typeface="Roboto Serif"/>
              <a:buNone/>
              <a:defRPr sz="2400">
                <a:latin typeface="Roboto Serif"/>
                <a:ea typeface="Roboto Serif"/>
                <a:cs typeface="Roboto Serif"/>
                <a:sym typeface="Roboto Serif"/>
              </a:defRPr>
            </a:lvl6pPr>
            <a:lvl7pPr lvl="6">
              <a:lnSpc>
                <a:spcPct val="115000"/>
              </a:lnSpc>
              <a:spcBef>
                <a:spcPts val="0"/>
              </a:spcBef>
              <a:spcAft>
                <a:spcPts val="0"/>
              </a:spcAft>
              <a:buSzPts val="2400"/>
              <a:buFont typeface="Roboto Serif"/>
              <a:buNone/>
              <a:defRPr sz="2400">
                <a:latin typeface="Roboto Serif"/>
                <a:ea typeface="Roboto Serif"/>
                <a:cs typeface="Roboto Serif"/>
                <a:sym typeface="Roboto Serif"/>
              </a:defRPr>
            </a:lvl7pPr>
            <a:lvl8pPr lvl="7">
              <a:lnSpc>
                <a:spcPct val="115000"/>
              </a:lnSpc>
              <a:spcBef>
                <a:spcPts val="0"/>
              </a:spcBef>
              <a:spcAft>
                <a:spcPts val="0"/>
              </a:spcAft>
              <a:buSzPts val="2400"/>
              <a:buFont typeface="Roboto Serif"/>
              <a:buNone/>
              <a:defRPr sz="2400">
                <a:latin typeface="Roboto Serif"/>
                <a:ea typeface="Roboto Serif"/>
                <a:cs typeface="Roboto Serif"/>
                <a:sym typeface="Roboto Serif"/>
              </a:defRPr>
            </a:lvl8pPr>
            <a:lvl9pPr lvl="8">
              <a:lnSpc>
                <a:spcPct val="115000"/>
              </a:lnSpc>
              <a:spcBef>
                <a:spcPts val="0"/>
              </a:spcBef>
              <a:spcAft>
                <a:spcPts val="0"/>
              </a:spcAft>
              <a:buSzPts val="2400"/>
              <a:buFont typeface="Roboto Serif"/>
              <a:buNone/>
              <a:defRPr sz="2400">
                <a:latin typeface="Roboto Serif"/>
                <a:ea typeface="Roboto Serif"/>
                <a:cs typeface="Roboto Serif"/>
                <a:sym typeface="Roboto Serif"/>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Statement Slide w Photo (Cornflower)">
  <p:cSld name="CUSTOM_34_2">
    <p:bg>
      <p:bgPr>
        <a:solidFill>
          <a:srgbClr val="C7DBF9"/>
        </a:solidFill>
      </p:bgPr>
    </p:bg>
    <p:spTree>
      <p:nvGrpSpPr>
        <p:cNvPr id="149" name="Shape 149"/>
        <p:cNvGrpSpPr/>
        <p:nvPr/>
      </p:nvGrpSpPr>
      <p:grpSpPr>
        <a:xfrm>
          <a:off x="0" y="0"/>
          <a:ext cx="0" cy="0"/>
          <a:chOff x="0" y="0"/>
          <a:chExt cx="0" cy="0"/>
        </a:xfrm>
      </p:grpSpPr>
      <p:sp>
        <p:nvSpPr>
          <p:cNvPr descr="preencoded.png" id="150" name="Google Shape;150;p24"/>
          <p:cNvSpPr/>
          <p:nvPr/>
        </p:nvSpPr>
        <p:spPr>
          <a:xfrm>
            <a:off x="4685100" y="231175"/>
            <a:ext cx="4230300" cy="4686300"/>
          </a:xfrm>
          <a:prstGeom prst="roundRect">
            <a:avLst>
              <a:gd fmla="val 4327"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51" name="Google Shape;151;p24"/>
          <p:cNvSpPr/>
          <p:nvPr/>
        </p:nvSpPr>
        <p:spPr>
          <a:xfrm>
            <a:off x="228600" y="228600"/>
            <a:ext cx="4230300" cy="4686300"/>
          </a:xfrm>
          <a:prstGeom prst="roundRect">
            <a:avLst>
              <a:gd fmla="val 4327"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2" name="Google Shape;152;p24"/>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rtl="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153" name="Google Shape;153;p24"/>
          <p:cNvSpPr/>
          <p:nvPr>
            <p:ph idx="2" type="pic"/>
          </p:nvPr>
        </p:nvSpPr>
        <p:spPr>
          <a:xfrm>
            <a:off x="4887125" y="427300"/>
            <a:ext cx="3836700" cy="4290600"/>
          </a:xfrm>
          <a:prstGeom prst="roundRect">
            <a:avLst>
              <a:gd fmla="val 4037" name="adj"/>
            </a:avLst>
          </a:prstGeom>
          <a:noFill/>
          <a:ln>
            <a:noFill/>
          </a:ln>
        </p:spPr>
      </p:sp>
      <p:pic>
        <p:nvPicPr>
          <p:cNvPr id="154" name="Google Shape;154;p24"/>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Tree>
  </p:cSld>
  <p:clrMapOvr>
    <a:masterClrMapping/>
  </p:clrMapOvr>
  <p:extLst>
    <p:ext uri="{DCECCB84-F9BA-43D5-87BE-67443E8EF086}">
      <p15:sldGuideLst>
        <p15:guide id="1" pos="2880">
          <p15:clr>
            <a:srgbClr val="E46962"/>
          </p15:clr>
        </p15:guide>
        <p15:guide id="2" pos="5616">
          <p15:clr>
            <a:srgbClr val="E46962"/>
          </p15:clr>
        </p15:guide>
        <p15:guide id="3" orient="horz" pos="576">
          <p15:clr>
            <a:srgbClr val="E46962"/>
          </p15:clr>
        </p15:guide>
      </p15:sldGuideLst>
    </p:ext>
  </p:extLst>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ingle Stat (Jade)">
  <p:cSld name="CUSTOM_20_1_1_1">
    <p:bg>
      <p:bgPr>
        <a:solidFill>
          <a:srgbClr val="083F3F"/>
        </a:solidFill>
      </p:bgPr>
    </p:bg>
    <p:spTree>
      <p:nvGrpSpPr>
        <p:cNvPr id="1611" name="Shape 1611"/>
        <p:cNvGrpSpPr/>
        <p:nvPr/>
      </p:nvGrpSpPr>
      <p:grpSpPr>
        <a:xfrm>
          <a:off x="0" y="0"/>
          <a:ext cx="0" cy="0"/>
          <a:chOff x="0" y="0"/>
          <a:chExt cx="0" cy="0"/>
        </a:xfrm>
      </p:grpSpPr>
      <p:sp>
        <p:nvSpPr>
          <p:cNvPr descr="preencoded.png" id="1612" name="Google Shape;1612;p234"/>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13" name="Google Shape;1613;p234"/>
          <p:cNvSpPr txBox="1"/>
          <p:nvPr>
            <p:ph type="title"/>
          </p:nvPr>
        </p:nvSpPr>
        <p:spPr>
          <a:xfrm>
            <a:off x="1601100" y="995100"/>
            <a:ext cx="5941800" cy="2139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3500"/>
              <a:buNone/>
              <a:defRPr sz="13500">
                <a:solidFill>
                  <a:schemeClr val="lt1"/>
                </a:solidFill>
              </a:defRPr>
            </a:lvl1pPr>
            <a:lvl2pPr lvl="1"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9pPr>
          </a:lstStyle>
          <a:p/>
        </p:txBody>
      </p:sp>
      <p:sp>
        <p:nvSpPr>
          <p:cNvPr id="1614" name="Google Shape;1614;p234"/>
          <p:cNvSpPr txBox="1"/>
          <p:nvPr>
            <p:ph idx="2" type="title"/>
          </p:nvPr>
        </p:nvSpPr>
        <p:spPr>
          <a:xfrm>
            <a:off x="1600950" y="3091500"/>
            <a:ext cx="5941800" cy="1075200"/>
          </a:xfrm>
          <a:prstGeom prst="rect">
            <a:avLst/>
          </a:prstGeom>
        </p:spPr>
        <p:txBody>
          <a:bodyPr anchorCtr="0" anchor="t" bIns="0" lIns="0" spcFirstLastPara="1" rIns="0" wrap="square" tIns="0">
            <a:noAutofit/>
          </a:bodyPr>
          <a:lstStyle>
            <a:lvl1pPr lvl="0" algn="ctr">
              <a:lnSpc>
                <a:spcPct val="115000"/>
              </a:lnSpc>
              <a:spcBef>
                <a:spcPts val="0"/>
              </a:spcBef>
              <a:spcAft>
                <a:spcPts val="0"/>
              </a:spcAft>
              <a:buClr>
                <a:schemeClr val="lt1"/>
              </a:buClr>
              <a:buSzPts val="2400"/>
              <a:buNone/>
              <a:defRPr sz="2400">
                <a:solidFill>
                  <a:schemeClr val="lt1"/>
                </a:solidFill>
              </a:defRPr>
            </a:lvl1pPr>
            <a:lvl2pPr lvl="1"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pic>
        <p:nvPicPr>
          <p:cNvPr id="1615" name="Google Shape;1615;p23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ingle Stat (White)">
  <p:cSld name="CUSTOM_20_1_1_1_1">
    <p:bg>
      <p:bgPr>
        <a:solidFill>
          <a:schemeClr val="lt1"/>
        </a:solidFill>
      </p:bgPr>
    </p:bg>
    <p:spTree>
      <p:nvGrpSpPr>
        <p:cNvPr id="1616" name="Shape 1616"/>
        <p:cNvGrpSpPr/>
        <p:nvPr/>
      </p:nvGrpSpPr>
      <p:grpSpPr>
        <a:xfrm>
          <a:off x="0" y="0"/>
          <a:ext cx="0" cy="0"/>
          <a:chOff x="0" y="0"/>
          <a:chExt cx="0" cy="0"/>
        </a:xfrm>
      </p:grpSpPr>
      <p:sp>
        <p:nvSpPr>
          <p:cNvPr descr="preencoded.png" id="1617" name="Google Shape;1617;p235"/>
          <p:cNvSpPr/>
          <p:nvPr/>
        </p:nvSpPr>
        <p:spPr>
          <a:xfrm>
            <a:off x="228600" y="228600"/>
            <a:ext cx="8686500" cy="4690800"/>
          </a:xfrm>
          <a:prstGeom prst="roundRect">
            <a:avLst>
              <a:gd fmla="val 3552" name="adj"/>
            </a:avLst>
          </a:pr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18" name="Google Shape;1618;p23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19" name="Google Shape;1619;p235"/>
          <p:cNvSpPr txBox="1"/>
          <p:nvPr>
            <p:ph type="title"/>
          </p:nvPr>
        </p:nvSpPr>
        <p:spPr>
          <a:xfrm>
            <a:off x="1601100" y="995100"/>
            <a:ext cx="5941800" cy="2139600"/>
          </a:xfrm>
          <a:prstGeom prst="rect">
            <a:avLst/>
          </a:prstGeom>
        </p:spPr>
        <p:txBody>
          <a:bodyPr anchorCtr="0" anchor="t" bIns="0" lIns="0" spcFirstLastPara="1" rIns="0" wrap="square" tIns="0">
            <a:noAutofit/>
          </a:bodyPr>
          <a:lstStyle>
            <a:lvl1pPr lvl="0" algn="ctr">
              <a:spcBef>
                <a:spcPts val="0"/>
              </a:spcBef>
              <a:spcAft>
                <a:spcPts val="0"/>
              </a:spcAft>
              <a:buSzPts val="13500"/>
              <a:buNone/>
              <a:defRPr sz="13500"/>
            </a:lvl1pPr>
            <a:lvl2pPr lvl="1" algn="ctr">
              <a:spcBef>
                <a:spcPts val="0"/>
              </a:spcBef>
              <a:spcAft>
                <a:spcPts val="0"/>
              </a:spcAft>
              <a:buSzPts val="13500"/>
              <a:buFont typeface="Roboto Serif"/>
              <a:buNone/>
              <a:defRPr sz="13500">
                <a:latin typeface="Roboto Serif"/>
                <a:ea typeface="Roboto Serif"/>
                <a:cs typeface="Roboto Serif"/>
                <a:sym typeface="Roboto Serif"/>
              </a:defRPr>
            </a:lvl2pPr>
            <a:lvl3pPr lvl="2" algn="ctr">
              <a:spcBef>
                <a:spcPts val="0"/>
              </a:spcBef>
              <a:spcAft>
                <a:spcPts val="0"/>
              </a:spcAft>
              <a:buSzPts val="13500"/>
              <a:buFont typeface="Roboto Serif"/>
              <a:buNone/>
              <a:defRPr sz="13500">
                <a:latin typeface="Roboto Serif"/>
                <a:ea typeface="Roboto Serif"/>
                <a:cs typeface="Roboto Serif"/>
                <a:sym typeface="Roboto Serif"/>
              </a:defRPr>
            </a:lvl3pPr>
            <a:lvl4pPr lvl="3" algn="ctr">
              <a:spcBef>
                <a:spcPts val="0"/>
              </a:spcBef>
              <a:spcAft>
                <a:spcPts val="0"/>
              </a:spcAft>
              <a:buSzPts val="13500"/>
              <a:buFont typeface="Roboto Serif"/>
              <a:buNone/>
              <a:defRPr sz="13500">
                <a:latin typeface="Roboto Serif"/>
                <a:ea typeface="Roboto Serif"/>
                <a:cs typeface="Roboto Serif"/>
                <a:sym typeface="Roboto Serif"/>
              </a:defRPr>
            </a:lvl4pPr>
            <a:lvl5pPr lvl="4" algn="ctr">
              <a:spcBef>
                <a:spcPts val="0"/>
              </a:spcBef>
              <a:spcAft>
                <a:spcPts val="0"/>
              </a:spcAft>
              <a:buSzPts val="13500"/>
              <a:buFont typeface="Roboto Serif"/>
              <a:buNone/>
              <a:defRPr sz="13500">
                <a:latin typeface="Roboto Serif"/>
                <a:ea typeface="Roboto Serif"/>
                <a:cs typeface="Roboto Serif"/>
                <a:sym typeface="Roboto Serif"/>
              </a:defRPr>
            </a:lvl5pPr>
            <a:lvl6pPr lvl="5" algn="ctr">
              <a:spcBef>
                <a:spcPts val="0"/>
              </a:spcBef>
              <a:spcAft>
                <a:spcPts val="0"/>
              </a:spcAft>
              <a:buSzPts val="13500"/>
              <a:buFont typeface="Roboto Serif"/>
              <a:buNone/>
              <a:defRPr sz="13500">
                <a:latin typeface="Roboto Serif"/>
                <a:ea typeface="Roboto Serif"/>
                <a:cs typeface="Roboto Serif"/>
                <a:sym typeface="Roboto Serif"/>
              </a:defRPr>
            </a:lvl6pPr>
            <a:lvl7pPr lvl="6" algn="ctr">
              <a:spcBef>
                <a:spcPts val="0"/>
              </a:spcBef>
              <a:spcAft>
                <a:spcPts val="0"/>
              </a:spcAft>
              <a:buSzPts val="13500"/>
              <a:buFont typeface="Roboto Serif"/>
              <a:buNone/>
              <a:defRPr sz="13500">
                <a:latin typeface="Roboto Serif"/>
                <a:ea typeface="Roboto Serif"/>
                <a:cs typeface="Roboto Serif"/>
                <a:sym typeface="Roboto Serif"/>
              </a:defRPr>
            </a:lvl7pPr>
            <a:lvl8pPr lvl="7" algn="ctr">
              <a:spcBef>
                <a:spcPts val="0"/>
              </a:spcBef>
              <a:spcAft>
                <a:spcPts val="0"/>
              </a:spcAft>
              <a:buSzPts val="13500"/>
              <a:buFont typeface="Roboto Serif"/>
              <a:buNone/>
              <a:defRPr sz="13500">
                <a:latin typeface="Roboto Serif"/>
                <a:ea typeface="Roboto Serif"/>
                <a:cs typeface="Roboto Serif"/>
                <a:sym typeface="Roboto Serif"/>
              </a:defRPr>
            </a:lvl8pPr>
            <a:lvl9pPr lvl="8" algn="ctr">
              <a:spcBef>
                <a:spcPts val="0"/>
              </a:spcBef>
              <a:spcAft>
                <a:spcPts val="0"/>
              </a:spcAft>
              <a:buSzPts val="13500"/>
              <a:buFont typeface="Roboto Serif"/>
              <a:buNone/>
              <a:defRPr sz="13500">
                <a:latin typeface="Roboto Serif"/>
                <a:ea typeface="Roboto Serif"/>
                <a:cs typeface="Roboto Serif"/>
                <a:sym typeface="Roboto Serif"/>
              </a:defRPr>
            </a:lvl9pPr>
          </a:lstStyle>
          <a:p/>
        </p:txBody>
      </p:sp>
      <p:sp>
        <p:nvSpPr>
          <p:cNvPr id="1620" name="Google Shape;1620;p235"/>
          <p:cNvSpPr txBox="1"/>
          <p:nvPr>
            <p:ph idx="2" type="title"/>
          </p:nvPr>
        </p:nvSpPr>
        <p:spPr>
          <a:xfrm>
            <a:off x="1600950" y="3091500"/>
            <a:ext cx="5941800" cy="1075200"/>
          </a:xfrm>
          <a:prstGeom prst="rect">
            <a:avLst/>
          </a:prstGeom>
        </p:spPr>
        <p:txBody>
          <a:bodyPr anchorCtr="0" anchor="t" bIns="0" lIns="0" spcFirstLastPara="1" rIns="0" wrap="square" tIns="0">
            <a:noAutofit/>
          </a:bodyPr>
          <a:lstStyle>
            <a:lvl1pPr lvl="0" algn="ctr">
              <a:lnSpc>
                <a:spcPct val="115000"/>
              </a:lnSpc>
              <a:spcBef>
                <a:spcPts val="0"/>
              </a:spcBef>
              <a:spcAft>
                <a:spcPts val="0"/>
              </a:spcAft>
              <a:buSzPts val="2400"/>
              <a:buNone/>
              <a:defRPr sz="2400"/>
            </a:lvl1pPr>
            <a:lvl2pPr lvl="1"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2pPr>
            <a:lvl3pPr lvl="2"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3pPr>
            <a:lvl4pPr lvl="3"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4pPr>
            <a:lvl5pPr lvl="4"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5pPr>
            <a:lvl6pPr lvl="5"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6pPr>
            <a:lvl7pPr lvl="6"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7pPr>
            <a:lvl8pPr lvl="7"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8pPr>
            <a:lvl9pPr lvl="8"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nt)">
  <p:cSld name="CUSTOM_9_1">
    <p:bg>
      <p:bgPr>
        <a:solidFill>
          <a:srgbClr val="EBF9EB"/>
        </a:solidFill>
      </p:bgPr>
    </p:bg>
    <p:spTree>
      <p:nvGrpSpPr>
        <p:cNvPr id="1621" name="Shape 1621"/>
        <p:cNvGrpSpPr/>
        <p:nvPr/>
      </p:nvGrpSpPr>
      <p:grpSpPr>
        <a:xfrm>
          <a:off x="0" y="0"/>
          <a:ext cx="0" cy="0"/>
          <a:chOff x="0" y="0"/>
          <a:chExt cx="0" cy="0"/>
        </a:xfrm>
      </p:grpSpPr>
      <p:sp>
        <p:nvSpPr>
          <p:cNvPr descr="preencoded.png" id="1622" name="Google Shape;1622;p236"/>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23" name="Google Shape;1623;p23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24" name="Google Shape;1624;p236"/>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300"/>
              <a:buNone/>
              <a:defRPr sz="1300">
                <a:solidFill>
                  <a:srgbClr val="040404"/>
                </a:solidFill>
              </a:defRPr>
            </a:lvl1pPr>
            <a:lvl2pPr lvl="1">
              <a:spcBef>
                <a:spcPts val="1600"/>
              </a:spcBef>
              <a:spcAft>
                <a:spcPts val="0"/>
              </a:spcAft>
              <a:buClr>
                <a:srgbClr val="040404"/>
              </a:buClr>
              <a:buSzPts val="1300"/>
              <a:buNone/>
              <a:defRPr sz="1300">
                <a:solidFill>
                  <a:srgbClr val="040404"/>
                </a:solidFill>
              </a:defRPr>
            </a:lvl2pPr>
            <a:lvl3pPr lvl="2">
              <a:spcBef>
                <a:spcPts val="1600"/>
              </a:spcBef>
              <a:spcAft>
                <a:spcPts val="0"/>
              </a:spcAft>
              <a:buClr>
                <a:srgbClr val="040404"/>
              </a:buClr>
              <a:buSzPts val="1300"/>
              <a:buNone/>
              <a:defRPr sz="1300">
                <a:solidFill>
                  <a:srgbClr val="040404"/>
                </a:solidFill>
              </a:defRPr>
            </a:lvl3pPr>
            <a:lvl4pPr lvl="3">
              <a:spcBef>
                <a:spcPts val="1600"/>
              </a:spcBef>
              <a:spcAft>
                <a:spcPts val="0"/>
              </a:spcAft>
              <a:buClr>
                <a:srgbClr val="040404"/>
              </a:buClr>
              <a:buSzPts val="1300"/>
              <a:buNone/>
              <a:defRPr sz="1300">
                <a:solidFill>
                  <a:srgbClr val="040404"/>
                </a:solidFill>
              </a:defRPr>
            </a:lvl4pPr>
            <a:lvl5pPr lvl="4">
              <a:spcBef>
                <a:spcPts val="1600"/>
              </a:spcBef>
              <a:spcAft>
                <a:spcPts val="0"/>
              </a:spcAft>
              <a:buClr>
                <a:srgbClr val="040404"/>
              </a:buClr>
              <a:buSzPts val="1300"/>
              <a:buNone/>
              <a:defRPr sz="1300">
                <a:solidFill>
                  <a:srgbClr val="040404"/>
                </a:solidFill>
              </a:defRPr>
            </a:lvl5pPr>
            <a:lvl6pPr lvl="5">
              <a:spcBef>
                <a:spcPts val="1600"/>
              </a:spcBef>
              <a:spcAft>
                <a:spcPts val="0"/>
              </a:spcAft>
              <a:buClr>
                <a:srgbClr val="040404"/>
              </a:buClr>
              <a:buSzPts val="1300"/>
              <a:buNone/>
              <a:defRPr sz="1300">
                <a:solidFill>
                  <a:srgbClr val="040404"/>
                </a:solidFill>
              </a:defRPr>
            </a:lvl6pPr>
            <a:lvl7pPr lvl="6">
              <a:spcBef>
                <a:spcPts val="1600"/>
              </a:spcBef>
              <a:spcAft>
                <a:spcPts val="0"/>
              </a:spcAft>
              <a:buClr>
                <a:srgbClr val="040404"/>
              </a:buClr>
              <a:buSzPts val="1300"/>
              <a:buNone/>
              <a:defRPr sz="1300">
                <a:solidFill>
                  <a:srgbClr val="040404"/>
                </a:solidFill>
              </a:defRPr>
            </a:lvl7pPr>
            <a:lvl8pPr lvl="7">
              <a:spcBef>
                <a:spcPts val="1600"/>
              </a:spcBef>
              <a:spcAft>
                <a:spcPts val="0"/>
              </a:spcAft>
              <a:buClr>
                <a:srgbClr val="040404"/>
              </a:buClr>
              <a:buSzPts val="1300"/>
              <a:buNone/>
              <a:defRPr sz="1300">
                <a:solidFill>
                  <a:srgbClr val="040404"/>
                </a:solidFill>
              </a:defRPr>
            </a:lvl8pPr>
            <a:lvl9pPr lvl="8">
              <a:spcBef>
                <a:spcPts val="1600"/>
              </a:spcBef>
              <a:spcAft>
                <a:spcPts val="1600"/>
              </a:spcAft>
              <a:buClr>
                <a:srgbClr val="040404"/>
              </a:buClr>
              <a:buSzPts val="1300"/>
              <a:buNone/>
              <a:defRPr sz="1300">
                <a:solidFill>
                  <a:srgbClr val="040404"/>
                </a:solidFill>
              </a:defRPr>
            </a:lvl9pPr>
          </a:lstStyle>
          <a:p/>
        </p:txBody>
      </p:sp>
      <p:sp>
        <p:nvSpPr>
          <p:cNvPr id="1625" name="Google Shape;1625;p236"/>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Callout (White)">
  <p:cSld name="CUSTOM_9_1_1">
    <p:bg>
      <p:bgPr>
        <a:solidFill>
          <a:schemeClr val="lt1"/>
        </a:solidFill>
      </p:bgPr>
    </p:bg>
    <p:spTree>
      <p:nvGrpSpPr>
        <p:cNvPr id="1626" name="Shape 1626"/>
        <p:cNvGrpSpPr/>
        <p:nvPr/>
      </p:nvGrpSpPr>
      <p:grpSpPr>
        <a:xfrm>
          <a:off x="0" y="0"/>
          <a:ext cx="0" cy="0"/>
          <a:chOff x="0" y="0"/>
          <a:chExt cx="0" cy="0"/>
        </a:xfrm>
      </p:grpSpPr>
      <p:sp>
        <p:nvSpPr>
          <p:cNvPr descr="preencoded.png" id="1627" name="Google Shape;1627;p237"/>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28" name="Google Shape;1628;p237"/>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SzPts val="3200"/>
              <a:buFont typeface="Roboto Serif"/>
              <a:buNone/>
              <a:defRPr sz="3200">
                <a:latin typeface="Roboto Serif"/>
                <a:ea typeface="Roboto Serif"/>
                <a:cs typeface="Roboto Serif"/>
                <a:sym typeface="Roboto Serif"/>
              </a:defRPr>
            </a:lvl1pPr>
            <a:lvl2pPr lvl="1">
              <a:lnSpc>
                <a:spcPct val="115000"/>
              </a:lnSpc>
              <a:spcBef>
                <a:spcPts val="0"/>
              </a:spcBef>
              <a:spcAft>
                <a:spcPts val="0"/>
              </a:spcAft>
              <a:buSzPts val="3200"/>
              <a:buFont typeface="Roboto Serif"/>
              <a:buNone/>
              <a:defRPr sz="3200">
                <a:latin typeface="Roboto Serif"/>
                <a:ea typeface="Roboto Serif"/>
                <a:cs typeface="Roboto Serif"/>
                <a:sym typeface="Roboto Serif"/>
              </a:defRPr>
            </a:lvl2pPr>
            <a:lvl3pPr lvl="2">
              <a:lnSpc>
                <a:spcPct val="115000"/>
              </a:lnSpc>
              <a:spcBef>
                <a:spcPts val="0"/>
              </a:spcBef>
              <a:spcAft>
                <a:spcPts val="0"/>
              </a:spcAft>
              <a:buSzPts val="3200"/>
              <a:buFont typeface="Roboto Serif"/>
              <a:buNone/>
              <a:defRPr sz="3200">
                <a:latin typeface="Roboto Serif"/>
                <a:ea typeface="Roboto Serif"/>
                <a:cs typeface="Roboto Serif"/>
                <a:sym typeface="Roboto Serif"/>
              </a:defRPr>
            </a:lvl3pPr>
            <a:lvl4pPr lvl="3">
              <a:lnSpc>
                <a:spcPct val="115000"/>
              </a:lnSpc>
              <a:spcBef>
                <a:spcPts val="0"/>
              </a:spcBef>
              <a:spcAft>
                <a:spcPts val="0"/>
              </a:spcAft>
              <a:buSzPts val="3200"/>
              <a:buFont typeface="Roboto Serif"/>
              <a:buNone/>
              <a:defRPr sz="3200">
                <a:latin typeface="Roboto Serif"/>
                <a:ea typeface="Roboto Serif"/>
                <a:cs typeface="Roboto Serif"/>
                <a:sym typeface="Roboto Serif"/>
              </a:defRPr>
            </a:lvl4pPr>
            <a:lvl5pPr lvl="4">
              <a:lnSpc>
                <a:spcPct val="115000"/>
              </a:lnSpc>
              <a:spcBef>
                <a:spcPts val="0"/>
              </a:spcBef>
              <a:spcAft>
                <a:spcPts val="0"/>
              </a:spcAft>
              <a:buSzPts val="3200"/>
              <a:buFont typeface="Roboto Serif"/>
              <a:buNone/>
              <a:defRPr sz="3200">
                <a:latin typeface="Roboto Serif"/>
                <a:ea typeface="Roboto Serif"/>
                <a:cs typeface="Roboto Serif"/>
                <a:sym typeface="Roboto Serif"/>
              </a:defRPr>
            </a:lvl5pPr>
            <a:lvl6pPr lvl="5">
              <a:lnSpc>
                <a:spcPct val="115000"/>
              </a:lnSpc>
              <a:spcBef>
                <a:spcPts val="0"/>
              </a:spcBef>
              <a:spcAft>
                <a:spcPts val="0"/>
              </a:spcAft>
              <a:buSzPts val="3200"/>
              <a:buFont typeface="Roboto Serif"/>
              <a:buNone/>
              <a:defRPr sz="3200">
                <a:latin typeface="Roboto Serif"/>
                <a:ea typeface="Roboto Serif"/>
                <a:cs typeface="Roboto Serif"/>
                <a:sym typeface="Roboto Serif"/>
              </a:defRPr>
            </a:lvl6pPr>
            <a:lvl7pPr lvl="6">
              <a:lnSpc>
                <a:spcPct val="115000"/>
              </a:lnSpc>
              <a:spcBef>
                <a:spcPts val="0"/>
              </a:spcBef>
              <a:spcAft>
                <a:spcPts val="0"/>
              </a:spcAft>
              <a:buSzPts val="3200"/>
              <a:buFont typeface="Roboto Serif"/>
              <a:buNone/>
              <a:defRPr sz="3200">
                <a:latin typeface="Roboto Serif"/>
                <a:ea typeface="Roboto Serif"/>
                <a:cs typeface="Roboto Serif"/>
                <a:sym typeface="Roboto Serif"/>
              </a:defRPr>
            </a:lvl7pPr>
            <a:lvl8pPr lvl="7">
              <a:lnSpc>
                <a:spcPct val="115000"/>
              </a:lnSpc>
              <a:spcBef>
                <a:spcPts val="0"/>
              </a:spcBef>
              <a:spcAft>
                <a:spcPts val="0"/>
              </a:spcAft>
              <a:buSzPts val="3200"/>
              <a:buFont typeface="Roboto Serif"/>
              <a:buNone/>
              <a:defRPr sz="3200">
                <a:latin typeface="Roboto Serif"/>
                <a:ea typeface="Roboto Serif"/>
                <a:cs typeface="Roboto Serif"/>
                <a:sym typeface="Roboto Serif"/>
              </a:defRPr>
            </a:lvl8pPr>
            <a:lvl9pPr lvl="8">
              <a:lnSpc>
                <a:spcPct val="115000"/>
              </a:lnSpc>
              <a:spcBef>
                <a:spcPts val="0"/>
              </a:spcBef>
              <a:spcAft>
                <a:spcPts val="0"/>
              </a:spcAft>
              <a:buSzPts val="3200"/>
              <a:buFont typeface="Roboto Serif"/>
              <a:buNone/>
              <a:defRPr sz="3200">
                <a:latin typeface="Roboto Serif"/>
                <a:ea typeface="Roboto Serif"/>
                <a:cs typeface="Roboto Serif"/>
                <a:sym typeface="Roboto Serif"/>
              </a:defRPr>
            </a:lvl9pPr>
          </a:lstStyle>
          <a:p/>
        </p:txBody>
      </p:sp>
      <p:pic>
        <p:nvPicPr>
          <p:cNvPr id="1629" name="Google Shape;1629;p23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Callout (Mint)">
  <p:cSld name="CUSTOM_9_1_1_1">
    <p:bg>
      <p:bgPr>
        <a:solidFill>
          <a:srgbClr val="EBF9EB"/>
        </a:solidFill>
      </p:bgPr>
    </p:bg>
    <p:spTree>
      <p:nvGrpSpPr>
        <p:cNvPr id="1630" name="Shape 1630"/>
        <p:cNvGrpSpPr/>
        <p:nvPr/>
      </p:nvGrpSpPr>
      <p:grpSpPr>
        <a:xfrm>
          <a:off x="0" y="0"/>
          <a:ext cx="0" cy="0"/>
          <a:chOff x="0" y="0"/>
          <a:chExt cx="0" cy="0"/>
        </a:xfrm>
      </p:grpSpPr>
      <p:sp>
        <p:nvSpPr>
          <p:cNvPr descr="preencoded.png" id="1631" name="Google Shape;1631;p238"/>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32" name="Google Shape;1632;p238"/>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SzPts val="3200"/>
              <a:buFont typeface="Roboto Serif"/>
              <a:buNone/>
              <a:defRPr sz="3200">
                <a:latin typeface="Roboto Serif"/>
                <a:ea typeface="Roboto Serif"/>
                <a:cs typeface="Roboto Serif"/>
                <a:sym typeface="Roboto Serif"/>
              </a:defRPr>
            </a:lvl1pPr>
            <a:lvl2pPr lvl="1">
              <a:lnSpc>
                <a:spcPct val="115000"/>
              </a:lnSpc>
              <a:spcBef>
                <a:spcPts val="0"/>
              </a:spcBef>
              <a:spcAft>
                <a:spcPts val="0"/>
              </a:spcAft>
              <a:buSzPts val="3200"/>
              <a:buFont typeface="Roboto Serif"/>
              <a:buNone/>
              <a:defRPr sz="3200">
                <a:latin typeface="Roboto Serif"/>
                <a:ea typeface="Roboto Serif"/>
                <a:cs typeface="Roboto Serif"/>
                <a:sym typeface="Roboto Serif"/>
              </a:defRPr>
            </a:lvl2pPr>
            <a:lvl3pPr lvl="2">
              <a:lnSpc>
                <a:spcPct val="115000"/>
              </a:lnSpc>
              <a:spcBef>
                <a:spcPts val="0"/>
              </a:spcBef>
              <a:spcAft>
                <a:spcPts val="0"/>
              </a:spcAft>
              <a:buSzPts val="3200"/>
              <a:buFont typeface="Roboto Serif"/>
              <a:buNone/>
              <a:defRPr sz="3200">
                <a:latin typeface="Roboto Serif"/>
                <a:ea typeface="Roboto Serif"/>
                <a:cs typeface="Roboto Serif"/>
                <a:sym typeface="Roboto Serif"/>
              </a:defRPr>
            </a:lvl3pPr>
            <a:lvl4pPr lvl="3">
              <a:lnSpc>
                <a:spcPct val="115000"/>
              </a:lnSpc>
              <a:spcBef>
                <a:spcPts val="0"/>
              </a:spcBef>
              <a:spcAft>
                <a:spcPts val="0"/>
              </a:spcAft>
              <a:buSzPts val="3200"/>
              <a:buFont typeface="Roboto Serif"/>
              <a:buNone/>
              <a:defRPr sz="3200">
                <a:latin typeface="Roboto Serif"/>
                <a:ea typeface="Roboto Serif"/>
                <a:cs typeface="Roboto Serif"/>
                <a:sym typeface="Roboto Serif"/>
              </a:defRPr>
            </a:lvl4pPr>
            <a:lvl5pPr lvl="4">
              <a:lnSpc>
                <a:spcPct val="115000"/>
              </a:lnSpc>
              <a:spcBef>
                <a:spcPts val="0"/>
              </a:spcBef>
              <a:spcAft>
                <a:spcPts val="0"/>
              </a:spcAft>
              <a:buSzPts val="3200"/>
              <a:buFont typeface="Roboto Serif"/>
              <a:buNone/>
              <a:defRPr sz="3200">
                <a:latin typeface="Roboto Serif"/>
                <a:ea typeface="Roboto Serif"/>
                <a:cs typeface="Roboto Serif"/>
                <a:sym typeface="Roboto Serif"/>
              </a:defRPr>
            </a:lvl5pPr>
            <a:lvl6pPr lvl="5">
              <a:lnSpc>
                <a:spcPct val="115000"/>
              </a:lnSpc>
              <a:spcBef>
                <a:spcPts val="0"/>
              </a:spcBef>
              <a:spcAft>
                <a:spcPts val="0"/>
              </a:spcAft>
              <a:buSzPts val="3200"/>
              <a:buFont typeface="Roboto Serif"/>
              <a:buNone/>
              <a:defRPr sz="3200">
                <a:latin typeface="Roboto Serif"/>
                <a:ea typeface="Roboto Serif"/>
                <a:cs typeface="Roboto Serif"/>
                <a:sym typeface="Roboto Serif"/>
              </a:defRPr>
            </a:lvl6pPr>
            <a:lvl7pPr lvl="6">
              <a:lnSpc>
                <a:spcPct val="115000"/>
              </a:lnSpc>
              <a:spcBef>
                <a:spcPts val="0"/>
              </a:spcBef>
              <a:spcAft>
                <a:spcPts val="0"/>
              </a:spcAft>
              <a:buSzPts val="3200"/>
              <a:buFont typeface="Roboto Serif"/>
              <a:buNone/>
              <a:defRPr sz="3200">
                <a:latin typeface="Roboto Serif"/>
                <a:ea typeface="Roboto Serif"/>
                <a:cs typeface="Roboto Serif"/>
                <a:sym typeface="Roboto Serif"/>
              </a:defRPr>
            </a:lvl7pPr>
            <a:lvl8pPr lvl="7">
              <a:lnSpc>
                <a:spcPct val="115000"/>
              </a:lnSpc>
              <a:spcBef>
                <a:spcPts val="0"/>
              </a:spcBef>
              <a:spcAft>
                <a:spcPts val="0"/>
              </a:spcAft>
              <a:buSzPts val="3200"/>
              <a:buFont typeface="Roboto Serif"/>
              <a:buNone/>
              <a:defRPr sz="3200">
                <a:latin typeface="Roboto Serif"/>
                <a:ea typeface="Roboto Serif"/>
                <a:cs typeface="Roboto Serif"/>
                <a:sym typeface="Roboto Serif"/>
              </a:defRPr>
            </a:lvl8pPr>
            <a:lvl9pPr lvl="8">
              <a:lnSpc>
                <a:spcPct val="115000"/>
              </a:lnSpc>
              <a:spcBef>
                <a:spcPts val="0"/>
              </a:spcBef>
              <a:spcAft>
                <a:spcPts val="0"/>
              </a:spcAft>
              <a:buSzPts val="3200"/>
              <a:buFont typeface="Roboto Serif"/>
              <a:buNone/>
              <a:defRPr sz="3200">
                <a:latin typeface="Roboto Serif"/>
                <a:ea typeface="Roboto Serif"/>
                <a:cs typeface="Roboto Serif"/>
                <a:sym typeface="Roboto Serif"/>
              </a:defRPr>
            </a:lvl9pPr>
          </a:lstStyle>
          <a:p/>
        </p:txBody>
      </p:sp>
      <p:pic>
        <p:nvPicPr>
          <p:cNvPr id="1633" name="Google Shape;1633;p23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Callout (Jade)">
  <p:cSld name="CUSTOM_9_1_1_1_1">
    <p:bg>
      <p:bgPr>
        <a:solidFill>
          <a:srgbClr val="083F3F"/>
        </a:solidFill>
      </p:bgPr>
    </p:bg>
    <p:spTree>
      <p:nvGrpSpPr>
        <p:cNvPr id="1634" name="Shape 1634"/>
        <p:cNvGrpSpPr/>
        <p:nvPr/>
      </p:nvGrpSpPr>
      <p:grpSpPr>
        <a:xfrm>
          <a:off x="0" y="0"/>
          <a:ext cx="0" cy="0"/>
          <a:chOff x="0" y="0"/>
          <a:chExt cx="0" cy="0"/>
        </a:xfrm>
      </p:grpSpPr>
      <p:sp>
        <p:nvSpPr>
          <p:cNvPr descr="preencoded.png" id="1635" name="Google Shape;1635;p239"/>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36" name="Google Shape;1636;p239"/>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1637" name="Google Shape;1637;p23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Callout (Midnight)">
  <p:cSld name="CUSTOM_9_1_1_1_1_1">
    <p:bg>
      <p:bgPr>
        <a:solidFill>
          <a:schemeClr val="dk2"/>
        </a:solidFill>
      </p:bgPr>
    </p:bg>
    <p:spTree>
      <p:nvGrpSpPr>
        <p:cNvPr id="1638" name="Shape 1638"/>
        <p:cNvGrpSpPr/>
        <p:nvPr/>
      </p:nvGrpSpPr>
      <p:grpSpPr>
        <a:xfrm>
          <a:off x="0" y="0"/>
          <a:ext cx="0" cy="0"/>
          <a:chOff x="0" y="0"/>
          <a:chExt cx="0" cy="0"/>
        </a:xfrm>
      </p:grpSpPr>
      <p:sp>
        <p:nvSpPr>
          <p:cNvPr descr="preencoded.png" id="1639" name="Google Shape;1639;p240"/>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40" name="Google Shape;1640;p240"/>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1641" name="Google Shape;1641;p24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ext Slide with Bullets (Jade)">
  <p:cSld name="CUSTOM_21_1">
    <p:bg>
      <p:bgPr>
        <a:solidFill>
          <a:srgbClr val="083F3F"/>
        </a:solidFill>
      </p:bgPr>
    </p:bg>
    <p:spTree>
      <p:nvGrpSpPr>
        <p:cNvPr id="1642" name="Shape 1642"/>
        <p:cNvGrpSpPr/>
        <p:nvPr/>
      </p:nvGrpSpPr>
      <p:grpSpPr>
        <a:xfrm>
          <a:off x="0" y="0"/>
          <a:ext cx="0" cy="0"/>
          <a:chOff x="0" y="0"/>
          <a:chExt cx="0" cy="0"/>
        </a:xfrm>
      </p:grpSpPr>
      <p:sp>
        <p:nvSpPr>
          <p:cNvPr descr="preencoded.png" id="1643" name="Google Shape;1643;p241"/>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44" name="Google Shape;1644;p24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45" name="Google Shape;1645;p241"/>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646" name="Google Shape;1646;p241"/>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None/>
              <a:defRPr sz="1300">
                <a:solidFill>
                  <a:schemeClr val="lt1"/>
                </a:solidFill>
              </a:defRPr>
            </a:lvl1pPr>
            <a:lvl2pPr lvl="1">
              <a:spcBef>
                <a:spcPts val="1600"/>
              </a:spcBef>
              <a:spcAft>
                <a:spcPts val="0"/>
              </a:spcAft>
              <a:buClr>
                <a:schemeClr val="lt1"/>
              </a:buClr>
              <a:buSzPts val="1300"/>
              <a:buNone/>
              <a:defRPr sz="1300">
                <a:solidFill>
                  <a:schemeClr val="lt1"/>
                </a:solidFill>
              </a:defRPr>
            </a:lvl2pPr>
            <a:lvl3pPr lvl="2">
              <a:spcBef>
                <a:spcPts val="1600"/>
              </a:spcBef>
              <a:spcAft>
                <a:spcPts val="0"/>
              </a:spcAft>
              <a:buClr>
                <a:schemeClr val="lt1"/>
              </a:buClr>
              <a:buSzPts val="1300"/>
              <a:buNone/>
              <a:defRPr sz="1300">
                <a:solidFill>
                  <a:schemeClr val="lt1"/>
                </a:solidFill>
              </a:defRPr>
            </a:lvl3pPr>
            <a:lvl4pPr lvl="3">
              <a:spcBef>
                <a:spcPts val="1600"/>
              </a:spcBef>
              <a:spcAft>
                <a:spcPts val="0"/>
              </a:spcAft>
              <a:buClr>
                <a:schemeClr val="lt1"/>
              </a:buClr>
              <a:buSzPts val="1300"/>
              <a:buNone/>
              <a:defRPr sz="1300">
                <a:solidFill>
                  <a:schemeClr val="lt1"/>
                </a:solidFill>
              </a:defRPr>
            </a:lvl4pPr>
            <a:lvl5pPr lvl="4">
              <a:spcBef>
                <a:spcPts val="1600"/>
              </a:spcBef>
              <a:spcAft>
                <a:spcPts val="0"/>
              </a:spcAft>
              <a:buClr>
                <a:schemeClr val="lt1"/>
              </a:buClr>
              <a:buSzPts val="1300"/>
              <a:buNone/>
              <a:defRPr sz="1300">
                <a:solidFill>
                  <a:schemeClr val="lt1"/>
                </a:solidFill>
              </a:defRPr>
            </a:lvl5pPr>
            <a:lvl6pPr lvl="5">
              <a:spcBef>
                <a:spcPts val="1600"/>
              </a:spcBef>
              <a:spcAft>
                <a:spcPts val="0"/>
              </a:spcAft>
              <a:buClr>
                <a:schemeClr val="lt1"/>
              </a:buClr>
              <a:buSzPts val="1300"/>
              <a:buNone/>
              <a:defRPr sz="1300">
                <a:solidFill>
                  <a:schemeClr val="lt1"/>
                </a:solidFill>
              </a:defRPr>
            </a:lvl6pPr>
            <a:lvl7pPr lvl="6">
              <a:spcBef>
                <a:spcPts val="1600"/>
              </a:spcBef>
              <a:spcAft>
                <a:spcPts val="0"/>
              </a:spcAft>
              <a:buClr>
                <a:schemeClr val="lt1"/>
              </a:buClr>
              <a:buSzPts val="1300"/>
              <a:buNone/>
              <a:defRPr sz="1300">
                <a:solidFill>
                  <a:schemeClr val="lt1"/>
                </a:solidFill>
              </a:defRPr>
            </a:lvl7pPr>
            <a:lvl8pPr lvl="7">
              <a:spcBef>
                <a:spcPts val="1600"/>
              </a:spcBef>
              <a:spcAft>
                <a:spcPts val="0"/>
              </a:spcAft>
              <a:buClr>
                <a:schemeClr val="lt1"/>
              </a:buClr>
              <a:buSzPts val="1300"/>
              <a:buNone/>
              <a:defRPr sz="1300">
                <a:solidFill>
                  <a:schemeClr val="lt1"/>
                </a:solidFill>
              </a:defRPr>
            </a:lvl8pPr>
            <a:lvl9pPr lvl="8">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dnight)">
  <p:cSld name="CUSTOM_21_1_3">
    <p:bg>
      <p:bgPr>
        <a:solidFill>
          <a:srgbClr val="0A2960"/>
        </a:solidFill>
      </p:bgPr>
    </p:bg>
    <p:spTree>
      <p:nvGrpSpPr>
        <p:cNvPr id="1647" name="Shape 1647"/>
        <p:cNvGrpSpPr/>
        <p:nvPr/>
      </p:nvGrpSpPr>
      <p:grpSpPr>
        <a:xfrm>
          <a:off x="0" y="0"/>
          <a:ext cx="0" cy="0"/>
          <a:chOff x="0" y="0"/>
          <a:chExt cx="0" cy="0"/>
        </a:xfrm>
      </p:grpSpPr>
      <p:sp>
        <p:nvSpPr>
          <p:cNvPr descr="preencoded.png" id="1648" name="Google Shape;1648;p242"/>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49" name="Google Shape;1649;p24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50" name="Google Shape;1650;p242"/>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1651" name="Google Shape;1651;p242"/>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None/>
              <a:defRPr sz="1300">
                <a:solidFill>
                  <a:schemeClr val="lt1"/>
                </a:solidFill>
              </a:defRPr>
            </a:lvl1pPr>
            <a:lvl2pPr lvl="1">
              <a:spcBef>
                <a:spcPts val="1600"/>
              </a:spcBef>
              <a:spcAft>
                <a:spcPts val="0"/>
              </a:spcAft>
              <a:buClr>
                <a:schemeClr val="lt1"/>
              </a:buClr>
              <a:buSzPts val="1300"/>
              <a:buNone/>
              <a:defRPr sz="1300">
                <a:solidFill>
                  <a:schemeClr val="lt1"/>
                </a:solidFill>
              </a:defRPr>
            </a:lvl2pPr>
            <a:lvl3pPr lvl="2">
              <a:spcBef>
                <a:spcPts val="1600"/>
              </a:spcBef>
              <a:spcAft>
                <a:spcPts val="0"/>
              </a:spcAft>
              <a:buClr>
                <a:schemeClr val="lt1"/>
              </a:buClr>
              <a:buSzPts val="1300"/>
              <a:buNone/>
              <a:defRPr sz="1300">
                <a:solidFill>
                  <a:schemeClr val="lt1"/>
                </a:solidFill>
              </a:defRPr>
            </a:lvl3pPr>
            <a:lvl4pPr lvl="3">
              <a:spcBef>
                <a:spcPts val="1600"/>
              </a:spcBef>
              <a:spcAft>
                <a:spcPts val="0"/>
              </a:spcAft>
              <a:buClr>
                <a:schemeClr val="lt1"/>
              </a:buClr>
              <a:buSzPts val="1300"/>
              <a:buNone/>
              <a:defRPr sz="1300">
                <a:solidFill>
                  <a:schemeClr val="lt1"/>
                </a:solidFill>
              </a:defRPr>
            </a:lvl4pPr>
            <a:lvl5pPr lvl="4">
              <a:spcBef>
                <a:spcPts val="1600"/>
              </a:spcBef>
              <a:spcAft>
                <a:spcPts val="0"/>
              </a:spcAft>
              <a:buClr>
                <a:schemeClr val="lt1"/>
              </a:buClr>
              <a:buSzPts val="1300"/>
              <a:buNone/>
              <a:defRPr sz="1300">
                <a:solidFill>
                  <a:schemeClr val="lt1"/>
                </a:solidFill>
              </a:defRPr>
            </a:lvl5pPr>
            <a:lvl6pPr lvl="5">
              <a:spcBef>
                <a:spcPts val="1600"/>
              </a:spcBef>
              <a:spcAft>
                <a:spcPts val="0"/>
              </a:spcAft>
              <a:buClr>
                <a:schemeClr val="lt1"/>
              </a:buClr>
              <a:buSzPts val="1300"/>
              <a:buNone/>
              <a:defRPr sz="1300">
                <a:solidFill>
                  <a:schemeClr val="lt1"/>
                </a:solidFill>
              </a:defRPr>
            </a:lvl6pPr>
            <a:lvl7pPr lvl="6">
              <a:spcBef>
                <a:spcPts val="1600"/>
              </a:spcBef>
              <a:spcAft>
                <a:spcPts val="0"/>
              </a:spcAft>
              <a:buClr>
                <a:schemeClr val="lt1"/>
              </a:buClr>
              <a:buSzPts val="1300"/>
              <a:buNone/>
              <a:defRPr sz="1300">
                <a:solidFill>
                  <a:schemeClr val="lt1"/>
                </a:solidFill>
              </a:defRPr>
            </a:lvl7pPr>
            <a:lvl8pPr lvl="7">
              <a:spcBef>
                <a:spcPts val="1600"/>
              </a:spcBef>
              <a:spcAft>
                <a:spcPts val="0"/>
              </a:spcAft>
              <a:buClr>
                <a:schemeClr val="lt1"/>
              </a:buClr>
              <a:buSzPts val="1300"/>
              <a:buNone/>
              <a:defRPr sz="1300">
                <a:solidFill>
                  <a:schemeClr val="lt1"/>
                </a:solidFill>
              </a:defRPr>
            </a:lvl8pPr>
            <a:lvl9pPr lvl="8">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Our Values (Jade) ">
  <p:cSld name="CUSTOM_21_1_2">
    <p:bg>
      <p:bgPr>
        <a:solidFill>
          <a:srgbClr val="083F3F"/>
        </a:solidFill>
      </p:bgPr>
    </p:bg>
    <p:spTree>
      <p:nvGrpSpPr>
        <p:cNvPr id="1652" name="Shape 1652"/>
        <p:cNvGrpSpPr/>
        <p:nvPr/>
      </p:nvGrpSpPr>
      <p:grpSpPr>
        <a:xfrm>
          <a:off x="0" y="0"/>
          <a:ext cx="0" cy="0"/>
          <a:chOff x="0" y="0"/>
          <a:chExt cx="0" cy="0"/>
        </a:xfrm>
      </p:grpSpPr>
      <p:sp>
        <p:nvSpPr>
          <p:cNvPr descr="preencoded.png" id="1653" name="Google Shape;1653;p243"/>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54" name="Google Shape;1654;p24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55" name="Google Shape;1655;p243"/>
          <p:cNvSpPr txBox="1"/>
          <p:nvPr>
            <p:ph type="title"/>
          </p:nvPr>
        </p:nvSpPr>
        <p:spPr>
          <a:xfrm>
            <a:off x="914400" y="834400"/>
            <a:ext cx="18876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1656" name="Google Shape;1656;p243"/>
          <p:cNvPicPr preferRelativeResize="0"/>
          <p:nvPr/>
        </p:nvPicPr>
        <p:blipFill>
          <a:blip r:embed="rId3">
            <a:alphaModFix/>
          </a:blip>
          <a:stretch>
            <a:fillRect/>
          </a:stretch>
        </p:blipFill>
        <p:spPr>
          <a:xfrm>
            <a:off x="6261900" y="2664751"/>
            <a:ext cx="1407225" cy="1737924"/>
          </a:xfrm>
          <a:prstGeom prst="rect">
            <a:avLst/>
          </a:prstGeom>
          <a:noFill/>
          <a:ln>
            <a:noFill/>
          </a:ln>
        </p:spPr>
      </p:pic>
      <p:pic>
        <p:nvPicPr>
          <p:cNvPr id="1657" name="Google Shape;1657;p243"/>
          <p:cNvPicPr preferRelativeResize="0"/>
          <p:nvPr/>
        </p:nvPicPr>
        <p:blipFill>
          <a:blip r:embed="rId4">
            <a:alphaModFix/>
          </a:blip>
          <a:stretch>
            <a:fillRect/>
          </a:stretch>
        </p:blipFill>
        <p:spPr>
          <a:xfrm>
            <a:off x="4666200" y="2664750"/>
            <a:ext cx="1407225" cy="1737936"/>
          </a:xfrm>
          <a:prstGeom prst="rect">
            <a:avLst/>
          </a:prstGeom>
          <a:noFill/>
          <a:ln>
            <a:noFill/>
          </a:ln>
        </p:spPr>
      </p:pic>
      <p:pic>
        <p:nvPicPr>
          <p:cNvPr id="1658" name="Google Shape;1658;p243"/>
          <p:cNvPicPr preferRelativeResize="0"/>
          <p:nvPr/>
        </p:nvPicPr>
        <p:blipFill>
          <a:blip r:embed="rId5">
            <a:alphaModFix/>
          </a:blip>
          <a:stretch>
            <a:fillRect/>
          </a:stretch>
        </p:blipFill>
        <p:spPr>
          <a:xfrm>
            <a:off x="3070550" y="2664750"/>
            <a:ext cx="1407225" cy="1733600"/>
          </a:xfrm>
          <a:prstGeom prst="rect">
            <a:avLst/>
          </a:prstGeom>
          <a:noFill/>
          <a:ln>
            <a:noFill/>
          </a:ln>
        </p:spPr>
      </p:pic>
      <p:pic>
        <p:nvPicPr>
          <p:cNvPr id="1659" name="Google Shape;1659;p243"/>
          <p:cNvPicPr preferRelativeResize="0"/>
          <p:nvPr/>
        </p:nvPicPr>
        <p:blipFill>
          <a:blip r:embed="rId6">
            <a:alphaModFix/>
          </a:blip>
          <a:stretch>
            <a:fillRect/>
          </a:stretch>
        </p:blipFill>
        <p:spPr>
          <a:xfrm>
            <a:off x="1474900" y="2664754"/>
            <a:ext cx="1407225" cy="1733584"/>
          </a:xfrm>
          <a:prstGeom prst="rect">
            <a:avLst/>
          </a:prstGeom>
          <a:noFill/>
          <a:ln>
            <a:noFill/>
          </a:ln>
        </p:spPr>
      </p:pic>
      <p:pic>
        <p:nvPicPr>
          <p:cNvPr id="1660" name="Google Shape;1660;p243"/>
          <p:cNvPicPr preferRelativeResize="0"/>
          <p:nvPr/>
        </p:nvPicPr>
        <p:blipFill>
          <a:blip r:embed="rId7">
            <a:alphaModFix/>
          </a:blip>
          <a:stretch>
            <a:fillRect/>
          </a:stretch>
        </p:blipFill>
        <p:spPr>
          <a:xfrm>
            <a:off x="6261908" y="742950"/>
            <a:ext cx="1407225" cy="1733640"/>
          </a:xfrm>
          <a:prstGeom prst="rect">
            <a:avLst/>
          </a:prstGeom>
          <a:noFill/>
          <a:ln>
            <a:noFill/>
          </a:ln>
        </p:spPr>
      </p:pic>
      <p:pic>
        <p:nvPicPr>
          <p:cNvPr id="1661" name="Google Shape;1661;p243"/>
          <p:cNvPicPr preferRelativeResize="0"/>
          <p:nvPr/>
        </p:nvPicPr>
        <p:blipFill>
          <a:blip r:embed="rId8">
            <a:alphaModFix/>
          </a:blip>
          <a:stretch>
            <a:fillRect/>
          </a:stretch>
        </p:blipFill>
        <p:spPr>
          <a:xfrm>
            <a:off x="4666227" y="742950"/>
            <a:ext cx="1407225" cy="1733610"/>
          </a:xfrm>
          <a:prstGeom prst="rect">
            <a:avLst/>
          </a:prstGeom>
          <a:noFill/>
          <a:ln>
            <a:noFill/>
          </a:ln>
        </p:spPr>
      </p:pic>
      <p:pic>
        <p:nvPicPr>
          <p:cNvPr id="1662" name="Google Shape;1662;p243"/>
          <p:cNvPicPr preferRelativeResize="0"/>
          <p:nvPr/>
        </p:nvPicPr>
        <p:blipFill>
          <a:blip r:embed="rId9">
            <a:alphaModFix/>
          </a:blip>
          <a:stretch>
            <a:fillRect/>
          </a:stretch>
        </p:blipFill>
        <p:spPr>
          <a:xfrm>
            <a:off x="3070550" y="742950"/>
            <a:ext cx="1407225" cy="173791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Statement Slide w Photo (White)">
  <p:cSld name="CUSTOM_34_1">
    <p:bg>
      <p:bgPr>
        <a:solidFill>
          <a:schemeClr val="lt1"/>
        </a:solidFill>
      </p:bgPr>
    </p:bg>
    <p:spTree>
      <p:nvGrpSpPr>
        <p:cNvPr id="155" name="Shape 155"/>
        <p:cNvGrpSpPr/>
        <p:nvPr/>
      </p:nvGrpSpPr>
      <p:grpSpPr>
        <a:xfrm>
          <a:off x="0" y="0"/>
          <a:ext cx="0" cy="0"/>
          <a:chOff x="0" y="0"/>
          <a:chExt cx="0" cy="0"/>
        </a:xfrm>
      </p:grpSpPr>
      <p:sp>
        <p:nvSpPr>
          <p:cNvPr descr="preencoded.png" id="156" name="Google Shape;156;p25"/>
          <p:cNvSpPr/>
          <p:nvPr/>
        </p:nvSpPr>
        <p:spPr>
          <a:xfrm>
            <a:off x="4685100" y="231175"/>
            <a:ext cx="4230300" cy="4686300"/>
          </a:xfrm>
          <a:prstGeom prst="roundRect">
            <a:avLst>
              <a:gd fmla="val 4327"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57" name="Google Shape;157;p25"/>
          <p:cNvSpPr/>
          <p:nvPr/>
        </p:nvSpPr>
        <p:spPr>
          <a:xfrm>
            <a:off x="228600" y="228600"/>
            <a:ext cx="4230300" cy="4686300"/>
          </a:xfrm>
          <a:prstGeom prst="roundRect">
            <a:avLst>
              <a:gd fmla="val 4327"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58" name="Google Shape;158;p25"/>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
        <p:nvSpPr>
          <p:cNvPr id="159" name="Google Shape;159;p25"/>
          <p:cNvSpPr txBox="1"/>
          <p:nvPr>
            <p:ph idx="1" type="body"/>
          </p:nvPr>
        </p:nvSpPr>
        <p:spPr>
          <a:xfrm>
            <a:off x="916075" y="863475"/>
            <a:ext cx="2987100" cy="333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5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1pPr>
            <a:lvl2pPr indent="-228600" lvl="1" marL="9144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2pPr>
            <a:lvl3pPr indent="-228600" lvl="2" marL="13716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3pPr>
            <a:lvl4pPr indent="-228600" lvl="3" marL="18288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4pPr>
            <a:lvl5pPr indent="-228600" lvl="4" marL="2286000" marR="0" rtl="0" algn="l">
              <a:lnSpc>
                <a:spcPct val="100000"/>
              </a:lnSpc>
              <a:spcBef>
                <a:spcPts val="1200"/>
              </a:spcBef>
              <a:spcAft>
                <a:spcPts val="0"/>
              </a:spcAft>
              <a:buClr>
                <a:schemeClr val="dk1"/>
              </a:buClr>
              <a:buSzPts val="3200"/>
              <a:buFont typeface="Roboto Serif"/>
              <a:buNone/>
              <a:defRPr i="0" sz="3200" u="none" cap="none" strike="noStrike">
                <a:solidFill>
                  <a:schemeClr val="dk1"/>
                </a:solidFill>
                <a:latin typeface="Roboto Serif"/>
                <a:ea typeface="Roboto Serif"/>
                <a:cs typeface="Roboto Serif"/>
                <a:sym typeface="Roboto Serif"/>
              </a:defRPr>
            </a:lvl5pPr>
            <a:lvl6pPr indent="-431800" lvl="5" marL="27432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6pPr>
            <a:lvl7pPr indent="-431800" lvl="6" marL="32004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7pPr>
            <a:lvl8pPr indent="-431800" lvl="7" marL="3657600" marR="0" rtl="0" algn="l">
              <a:lnSpc>
                <a:spcPct val="100000"/>
              </a:lnSpc>
              <a:spcBef>
                <a:spcPts val="1200"/>
              </a:spcBef>
              <a:spcAft>
                <a:spcPts val="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8pPr>
            <a:lvl9pPr indent="-431800" lvl="8" marL="4114800" marR="0" rtl="0" algn="l">
              <a:lnSpc>
                <a:spcPct val="100000"/>
              </a:lnSpc>
              <a:spcBef>
                <a:spcPts val="1200"/>
              </a:spcBef>
              <a:spcAft>
                <a:spcPts val="1200"/>
              </a:spcAft>
              <a:buClr>
                <a:schemeClr val="dk1"/>
              </a:buClr>
              <a:buSzPts val="3200"/>
              <a:buFont typeface="Roboto Serif"/>
              <a:buChar char="•"/>
              <a:defRPr i="0" sz="3200" u="none" cap="none" strike="noStrike">
                <a:solidFill>
                  <a:schemeClr val="dk1"/>
                </a:solidFill>
                <a:latin typeface="Roboto Serif"/>
                <a:ea typeface="Roboto Serif"/>
                <a:cs typeface="Roboto Serif"/>
                <a:sym typeface="Roboto Serif"/>
              </a:defRPr>
            </a:lvl9pPr>
          </a:lstStyle>
          <a:p/>
        </p:txBody>
      </p:sp>
      <p:sp>
        <p:nvSpPr>
          <p:cNvPr id="160" name="Google Shape;160;p25"/>
          <p:cNvSpPr/>
          <p:nvPr>
            <p:ph idx="2" type="pic"/>
          </p:nvPr>
        </p:nvSpPr>
        <p:spPr>
          <a:xfrm>
            <a:off x="4887125" y="427300"/>
            <a:ext cx="3836700" cy="4290600"/>
          </a:xfrm>
          <a:prstGeom prst="roundRect">
            <a:avLst>
              <a:gd fmla="val 4037" name="adj"/>
            </a:avLst>
          </a:prstGeom>
          <a:noFill/>
          <a:ln>
            <a:noFill/>
          </a:ln>
        </p:spPr>
      </p:sp>
    </p:spTree>
  </p:cSld>
  <p:clrMapOvr>
    <a:masterClrMapping/>
  </p:clrMapOvr>
  <p:extLst>
    <p:ext uri="{DCECCB84-F9BA-43D5-87BE-67443E8EF086}">
      <p15:sldGuideLst>
        <p15:guide id="1" pos="2880">
          <p15:clr>
            <a:srgbClr val="E46962"/>
          </p15:clr>
        </p15:guide>
        <p15:guide id="2" pos="5616">
          <p15:clr>
            <a:srgbClr val="E46962"/>
          </p15:clr>
        </p15:guide>
      </p15:sldGuideLst>
    </p:ext>
  </p:extLst>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ommunity Resource Groups (Jade)   1 1">
  <p:cSld name="CUSTOM_21_1_2_1_2_1">
    <p:bg>
      <p:bgPr>
        <a:solidFill>
          <a:srgbClr val="083F3F"/>
        </a:solidFill>
      </p:bgPr>
    </p:bg>
    <p:spTree>
      <p:nvGrpSpPr>
        <p:cNvPr id="1663" name="Shape 1663"/>
        <p:cNvGrpSpPr/>
        <p:nvPr/>
      </p:nvGrpSpPr>
      <p:grpSpPr>
        <a:xfrm>
          <a:off x="0" y="0"/>
          <a:ext cx="0" cy="0"/>
          <a:chOff x="0" y="0"/>
          <a:chExt cx="0" cy="0"/>
        </a:xfrm>
      </p:grpSpPr>
      <p:sp>
        <p:nvSpPr>
          <p:cNvPr descr="preencoded.png" id="1664" name="Google Shape;1664;p244"/>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65" name="Google Shape;1665;p24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66" name="Google Shape;1666;p244"/>
          <p:cNvSpPr txBox="1"/>
          <p:nvPr>
            <p:ph type="title"/>
          </p:nvPr>
        </p:nvSpPr>
        <p:spPr>
          <a:xfrm>
            <a:off x="754250" y="1081475"/>
            <a:ext cx="2676900" cy="1579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1667" name="Google Shape;1667;p244"/>
          <p:cNvPicPr preferRelativeResize="0"/>
          <p:nvPr/>
        </p:nvPicPr>
        <p:blipFill>
          <a:blip r:embed="rId3">
            <a:alphaModFix/>
          </a:blip>
          <a:stretch>
            <a:fillRect/>
          </a:stretch>
        </p:blipFill>
        <p:spPr>
          <a:xfrm>
            <a:off x="3965917" y="2999275"/>
            <a:ext cx="1076020" cy="1005551"/>
          </a:xfrm>
          <a:prstGeom prst="rect">
            <a:avLst/>
          </a:prstGeom>
          <a:noFill/>
          <a:ln>
            <a:noFill/>
          </a:ln>
        </p:spPr>
      </p:pic>
      <p:pic>
        <p:nvPicPr>
          <p:cNvPr id="1668" name="Google Shape;1668;p244"/>
          <p:cNvPicPr preferRelativeResize="0"/>
          <p:nvPr/>
        </p:nvPicPr>
        <p:blipFill>
          <a:blip r:embed="rId4">
            <a:alphaModFix/>
          </a:blip>
          <a:stretch>
            <a:fillRect/>
          </a:stretch>
        </p:blipFill>
        <p:spPr>
          <a:xfrm>
            <a:off x="5116483" y="2999262"/>
            <a:ext cx="1076020" cy="1005559"/>
          </a:xfrm>
          <a:prstGeom prst="rect">
            <a:avLst/>
          </a:prstGeom>
          <a:noFill/>
          <a:ln>
            <a:noFill/>
          </a:ln>
        </p:spPr>
      </p:pic>
      <p:pic>
        <p:nvPicPr>
          <p:cNvPr id="1669" name="Google Shape;1669;p244"/>
          <p:cNvPicPr preferRelativeResize="0"/>
          <p:nvPr/>
        </p:nvPicPr>
        <p:blipFill>
          <a:blip r:embed="rId5">
            <a:alphaModFix/>
          </a:blip>
          <a:stretch>
            <a:fillRect/>
          </a:stretch>
        </p:blipFill>
        <p:spPr>
          <a:xfrm>
            <a:off x="6267050" y="2999262"/>
            <a:ext cx="1076016" cy="1005558"/>
          </a:xfrm>
          <a:prstGeom prst="rect">
            <a:avLst/>
          </a:prstGeom>
          <a:noFill/>
          <a:ln>
            <a:noFill/>
          </a:ln>
        </p:spPr>
      </p:pic>
      <p:pic>
        <p:nvPicPr>
          <p:cNvPr id="1670" name="Google Shape;1670;p244"/>
          <p:cNvPicPr preferRelativeResize="0"/>
          <p:nvPr/>
        </p:nvPicPr>
        <p:blipFill>
          <a:blip r:embed="rId6">
            <a:alphaModFix/>
          </a:blip>
          <a:stretch>
            <a:fillRect/>
          </a:stretch>
        </p:blipFill>
        <p:spPr>
          <a:xfrm>
            <a:off x="3965913" y="1081475"/>
            <a:ext cx="1076028" cy="852258"/>
          </a:xfrm>
          <a:prstGeom prst="rect">
            <a:avLst/>
          </a:prstGeom>
          <a:noFill/>
          <a:ln>
            <a:noFill/>
          </a:ln>
        </p:spPr>
      </p:pic>
      <p:pic>
        <p:nvPicPr>
          <p:cNvPr id="1671" name="Google Shape;1671;p244"/>
          <p:cNvPicPr preferRelativeResize="0"/>
          <p:nvPr/>
        </p:nvPicPr>
        <p:blipFill>
          <a:blip r:embed="rId7">
            <a:alphaModFix/>
          </a:blip>
          <a:stretch>
            <a:fillRect/>
          </a:stretch>
        </p:blipFill>
        <p:spPr>
          <a:xfrm>
            <a:off x="5116479" y="1081475"/>
            <a:ext cx="1076028" cy="852258"/>
          </a:xfrm>
          <a:prstGeom prst="rect">
            <a:avLst/>
          </a:prstGeom>
          <a:noFill/>
          <a:ln>
            <a:noFill/>
          </a:ln>
        </p:spPr>
      </p:pic>
      <p:pic>
        <p:nvPicPr>
          <p:cNvPr id="1672" name="Google Shape;1672;p244"/>
          <p:cNvPicPr preferRelativeResize="0"/>
          <p:nvPr/>
        </p:nvPicPr>
        <p:blipFill>
          <a:blip r:embed="rId8">
            <a:alphaModFix/>
          </a:blip>
          <a:stretch>
            <a:fillRect/>
          </a:stretch>
        </p:blipFill>
        <p:spPr>
          <a:xfrm>
            <a:off x="6267044" y="1081475"/>
            <a:ext cx="1076028" cy="852258"/>
          </a:xfrm>
          <a:prstGeom prst="rect">
            <a:avLst/>
          </a:prstGeom>
          <a:noFill/>
          <a:ln>
            <a:noFill/>
          </a:ln>
        </p:spPr>
      </p:pic>
      <p:pic>
        <p:nvPicPr>
          <p:cNvPr id="1673" name="Google Shape;1673;p244"/>
          <p:cNvPicPr preferRelativeResize="0"/>
          <p:nvPr/>
        </p:nvPicPr>
        <p:blipFill>
          <a:blip r:embed="rId9">
            <a:alphaModFix/>
          </a:blip>
          <a:stretch>
            <a:fillRect/>
          </a:stretch>
        </p:blipFill>
        <p:spPr>
          <a:xfrm>
            <a:off x="7417596" y="1081475"/>
            <a:ext cx="1076028" cy="852258"/>
          </a:xfrm>
          <a:prstGeom prst="rect">
            <a:avLst/>
          </a:prstGeom>
          <a:noFill/>
          <a:ln>
            <a:noFill/>
          </a:ln>
        </p:spPr>
      </p:pic>
      <p:pic>
        <p:nvPicPr>
          <p:cNvPr id="1674" name="Google Shape;1674;p244"/>
          <p:cNvPicPr preferRelativeResize="0"/>
          <p:nvPr/>
        </p:nvPicPr>
        <p:blipFill>
          <a:blip r:embed="rId10">
            <a:alphaModFix/>
          </a:blip>
          <a:stretch>
            <a:fillRect/>
          </a:stretch>
        </p:blipFill>
        <p:spPr>
          <a:xfrm>
            <a:off x="3965913" y="2040378"/>
            <a:ext cx="1076028" cy="852258"/>
          </a:xfrm>
          <a:prstGeom prst="rect">
            <a:avLst/>
          </a:prstGeom>
          <a:noFill/>
          <a:ln>
            <a:noFill/>
          </a:ln>
        </p:spPr>
      </p:pic>
      <p:pic>
        <p:nvPicPr>
          <p:cNvPr id="1675" name="Google Shape;1675;p244"/>
          <p:cNvPicPr preferRelativeResize="0"/>
          <p:nvPr/>
        </p:nvPicPr>
        <p:blipFill>
          <a:blip r:embed="rId11">
            <a:alphaModFix/>
          </a:blip>
          <a:stretch>
            <a:fillRect/>
          </a:stretch>
        </p:blipFill>
        <p:spPr>
          <a:xfrm>
            <a:off x="5116479" y="2040378"/>
            <a:ext cx="1076028" cy="852258"/>
          </a:xfrm>
          <a:prstGeom prst="rect">
            <a:avLst/>
          </a:prstGeom>
          <a:noFill/>
          <a:ln>
            <a:noFill/>
          </a:ln>
        </p:spPr>
      </p:pic>
      <p:pic>
        <p:nvPicPr>
          <p:cNvPr id="1676" name="Google Shape;1676;p244"/>
          <p:cNvPicPr preferRelativeResize="0"/>
          <p:nvPr/>
        </p:nvPicPr>
        <p:blipFill>
          <a:blip r:embed="rId12">
            <a:alphaModFix/>
          </a:blip>
          <a:stretch>
            <a:fillRect/>
          </a:stretch>
        </p:blipFill>
        <p:spPr>
          <a:xfrm>
            <a:off x="7417596" y="2040378"/>
            <a:ext cx="1076028" cy="852258"/>
          </a:xfrm>
          <a:prstGeom prst="rect">
            <a:avLst/>
          </a:prstGeom>
          <a:noFill/>
          <a:ln>
            <a:noFill/>
          </a:ln>
        </p:spPr>
      </p:pic>
      <p:pic>
        <p:nvPicPr>
          <p:cNvPr id="1677" name="Google Shape;1677;p244"/>
          <p:cNvPicPr preferRelativeResize="0"/>
          <p:nvPr/>
        </p:nvPicPr>
        <p:blipFill rotWithShape="1">
          <a:blip r:embed="rId13">
            <a:alphaModFix/>
          </a:blip>
          <a:srcRect b="0" l="0" r="0" t="0"/>
          <a:stretch/>
        </p:blipFill>
        <p:spPr>
          <a:xfrm>
            <a:off x="6267058" y="2040387"/>
            <a:ext cx="1076000" cy="852241"/>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Our Standards (Jade)">
  <p:cSld name="CUSTOM_21_1_2_1_1">
    <p:bg>
      <p:bgPr>
        <a:solidFill>
          <a:srgbClr val="083F3F"/>
        </a:solidFill>
      </p:bgPr>
    </p:bg>
    <p:spTree>
      <p:nvGrpSpPr>
        <p:cNvPr id="1678" name="Shape 1678"/>
        <p:cNvGrpSpPr/>
        <p:nvPr/>
      </p:nvGrpSpPr>
      <p:grpSpPr>
        <a:xfrm>
          <a:off x="0" y="0"/>
          <a:ext cx="0" cy="0"/>
          <a:chOff x="0" y="0"/>
          <a:chExt cx="0" cy="0"/>
        </a:xfrm>
      </p:grpSpPr>
      <p:sp>
        <p:nvSpPr>
          <p:cNvPr descr="preencoded.png" id="1679" name="Google Shape;1679;p245"/>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680" name="Google Shape;1680;p24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81" name="Google Shape;1681;p245"/>
          <p:cNvSpPr txBox="1"/>
          <p:nvPr>
            <p:ph type="title"/>
          </p:nvPr>
        </p:nvSpPr>
        <p:spPr>
          <a:xfrm>
            <a:off x="914400" y="834400"/>
            <a:ext cx="6495300" cy="20085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1682" name="Google Shape;1682;p245"/>
          <p:cNvPicPr preferRelativeResize="0"/>
          <p:nvPr/>
        </p:nvPicPr>
        <p:blipFill>
          <a:blip r:embed="rId3">
            <a:alphaModFix/>
          </a:blip>
          <a:stretch>
            <a:fillRect/>
          </a:stretch>
        </p:blipFill>
        <p:spPr>
          <a:xfrm>
            <a:off x="921925" y="1874008"/>
            <a:ext cx="1387251" cy="1979890"/>
          </a:xfrm>
          <a:prstGeom prst="rect">
            <a:avLst/>
          </a:prstGeom>
          <a:noFill/>
          <a:ln>
            <a:noFill/>
          </a:ln>
        </p:spPr>
      </p:pic>
      <p:pic>
        <p:nvPicPr>
          <p:cNvPr id="1683" name="Google Shape;1683;p245"/>
          <p:cNvPicPr preferRelativeResize="0"/>
          <p:nvPr/>
        </p:nvPicPr>
        <p:blipFill>
          <a:blip r:embed="rId4">
            <a:alphaModFix/>
          </a:blip>
          <a:stretch>
            <a:fillRect/>
          </a:stretch>
        </p:blipFill>
        <p:spPr>
          <a:xfrm>
            <a:off x="2396413" y="1874008"/>
            <a:ext cx="1387251" cy="1979890"/>
          </a:xfrm>
          <a:prstGeom prst="rect">
            <a:avLst/>
          </a:prstGeom>
          <a:noFill/>
          <a:ln>
            <a:noFill/>
          </a:ln>
        </p:spPr>
      </p:pic>
      <p:pic>
        <p:nvPicPr>
          <p:cNvPr id="1684" name="Google Shape;1684;p245"/>
          <p:cNvPicPr preferRelativeResize="0"/>
          <p:nvPr/>
        </p:nvPicPr>
        <p:blipFill>
          <a:blip r:embed="rId5">
            <a:alphaModFix/>
          </a:blip>
          <a:stretch>
            <a:fillRect/>
          </a:stretch>
        </p:blipFill>
        <p:spPr>
          <a:xfrm>
            <a:off x="3874638" y="1874008"/>
            <a:ext cx="1387251" cy="1979890"/>
          </a:xfrm>
          <a:prstGeom prst="rect">
            <a:avLst/>
          </a:prstGeom>
          <a:noFill/>
          <a:ln>
            <a:noFill/>
          </a:ln>
        </p:spPr>
      </p:pic>
      <p:pic>
        <p:nvPicPr>
          <p:cNvPr id="1685" name="Google Shape;1685;p245"/>
          <p:cNvPicPr preferRelativeResize="0"/>
          <p:nvPr/>
        </p:nvPicPr>
        <p:blipFill>
          <a:blip r:embed="rId6">
            <a:alphaModFix/>
          </a:blip>
          <a:stretch>
            <a:fillRect/>
          </a:stretch>
        </p:blipFill>
        <p:spPr>
          <a:xfrm>
            <a:off x="5352863" y="1874008"/>
            <a:ext cx="1387251" cy="1979890"/>
          </a:xfrm>
          <a:prstGeom prst="rect">
            <a:avLst/>
          </a:prstGeom>
          <a:noFill/>
          <a:ln>
            <a:noFill/>
          </a:ln>
        </p:spPr>
      </p:pic>
      <p:pic>
        <p:nvPicPr>
          <p:cNvPr id="1686" name="Google Shape;1686;p245"/>
          <p:cNvPicPr preferRelativeResize="0"/>
          <p:nvPr/>
        </p:nvPicPr>
        <p:blipFill>
          <a:blip r:embed="rId7">
            <a:alphaModFix/>
          </a:blip>
          <a:stretch>
            <a:fillRect/>
          </a:stretch>
        </p:blipFill>
        <p:spPr>
          <a:xfrm>
            <a:off x="6834838" y="1874008"/>
            <a:ext cx="1387251" cy="1979890"/>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Awards &amp; Accolades (Jade)">
  <p:cSld name="CUSTOM_68">
    <p:bg>
      <p:bgPr>
        <a:solidFill>
          <a:schemeClr val="accent2"/>
        </a:solidFill>
      </p:bgPr>
    </p:bg>
    <p:spTree>
      <p:nvGrpSpPr>
        <p:cNvPr id="1687" name="Shape 1687"/>
        <p:cNvGrpSpPr/>
        <p:nvPr/>
      </p:nvGrpSpPr>
      <p:grpSpPr>
        <a:xfrm>
          <a:off x="0" y="0"/>
          <a:ext cx="0" cy="0"/>
          <a:chOff x="0" y="0"/>
          <a:chExt cx="0" cy="0"/>
        </a:xfrm>
      </p:grpSpPr>
      <p:pic>
        <p:nvPicPr>
          <p:cNvPr id="1688" name="Google Shape;1688;p246"/>
          <p:cNvPicPr preferRelativeResize="0"/>
          <p:nvPr/>
        </p:nvPicPr>
        <p:blipFill>
          <a:blip r:embed="rId2">
            <a:alphaModFix/>
          </a:blip>
          <a:stretch>
            <a:fillRect/>
          </a:stretch>
        </p:blipFill>
        <p:spPr>
          <a:xfrm>
            <a:off x="5544190" y="2722149"/>
            <a:ext cx="484749" cy="829409"/>
          </a:xfrm>
          <a:prstGeom prst="rect">
            <a:avLst/>
          </a:prstGeom>
          <a:noFill/>
          <a:ln>
            <a:noFill/>
          </a:ln>
        </p:spPr>
      </p:pic>
      <p:sp>
        <p:nvSpPr>
          <p:cNvPr id="1689" name="Google Shape;1689;p246"/>
          <p:cNvSpPr txBox="1"/>
          <p:nvPr/>
        </p:nvSpPr>
        <p:spPr>
          <a:xfrm>
            <a:off x="881763" y="1266900"/>
            <a:ext cx="2886900" cy="2609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Exceptional people </a:t>
            </a:r>
            <a:endParaRPr sz="3200">
              <a:solidFill>
                <a:schemeClr val="lt1"/>
              </a:solidFill>
              <a:latin typeface="Roboto Serif"/>
              <a:ea typeface="Roboto Serif"/>
              <a:cs typeface="Roboto Serif"/>
              <a:sym typeface="Roboto Serif"/>
            </a:endParaRPr>
          </a:p>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building </a:t>
            </a:r>
            <a:r>
              <a:rPr i="1" lang="en" sz="3200">
                <a:solidFill>
                  <a:schemeClr val="lt1"/>
                </a:solidFill>
                <a:latin typeface="Roboto Serif"/>
                <a:ea typeface="Roboto Serif"/>
                <a:cs typeface="Roboto Serif"/>
                <a:sym typeface="Roboto Serif"/>
              </a:rPr>
              <a:t>exceptional </a:t>
            </a:r>
            <a:endParaRPr i="1" sz="3200">
              <a:solidFill>
                <a:schemeClr val="lt1"/>
              </a:solidFill>
              <a:latin typeface="Roboto Serif"/>
              <a:ea typeface="Roboto Serif"/>
              <a:cs typeface="Roboto Serif"/>
              <a:sym typeface="Roboto Serif"/>
            </a:endParaRPr>
          </a:p>
          <a:p>
            <a:pPr indent="0" lvl="0" marL="0" rtl="0" algn="l">
              <a:spcBef>
                <a:spcPts val="0"/>
              </a:spcBef>
              <a:spcAft>
                <a:spcPts val="0"/>
              </a:spcAft>
              <a:buNone/>
            </a:pPr>
            <a:r>
              <a:rPr i="1" lang="en" sz="3200">
                <a:solidFill>
                  <a:schemeClr val="lt1"/>
                </a:solidFill>
                <a:latin typeface="Roboto Serif"/>
                <a:ea typeface="Roboto Serif"/>
                <a:cs typeface="Roboto Serif"/>
                <a:sym typeface="Roboto Serif"/>
              </a:rPr>
              <a:t>products</a:t>
            </a:r>
            <a:endParaRPr i="1" sz="3200">
              <a:solidFill>
                <a:schemeClr val="lt1"/>
              </a:solidFill>
              <a:latin typeface="Roboto Serif"/>
              <a:ea typeface="Roboto Serif"/>
              <a:cs typeface="Roboto Serif"/>
              <a:sym typeface="Roboto Serif"/>
            </a:endParaRPr>
          </a:p>
          <a:p>
            <a:pPr indent="0" lvl="0" marL="0" rtl="0" algn="l">
              <a:lnSpc>
                <a:spcPct val="115000"/>
              </a:lnSpc>
              <a:spcBef>
                <a:spcPts val="0"/>
              </a:spcBef>
              <a:spcAft>
                <a:spcPts val="0"/>
              </a:spcAft>
              <a:buNone/>
            </a:pPr>
            <a:r>
              <a:t/>
            </a:r>
            <a:endParaRPr sz="3200">
              <a:solidFill>
                <a:schemeClr val="lt1"/>
              </a:solidFill>
              <a:latin typeface="Roboto Serif"/>
              <a:ea typeface="Roboto Serif"/>
              <a:cs typeface="Roboto Serif"/>
              <a:sym typeface="Roboto Serif"/>
            </a:endParaRPr>
          </a:p>
        </p:txBody>
      </p:sp>
      <p:pic>
        <p:nvPicPr>
          <p:cNvPr id="1690" name="Google Shape;1690;p246"/>
          <p:cNvPicPr preferRelativeResize="0"/>
          <p:nvPr/>
        </p:nvPicPr>
        <p:blipFill>
          <a:blip r:embed="rId3">
            <a:alphaModFix/>
          </a:blip>
          <a:stretch>
            <a:fillRect/>
          </a:stretch>
        </p:blipFill>
        <p:spPr>
          <a:xfrm>
            <a:off x="4330109" y="2788491"/>
            <a:ext cx="696728" cy="696704"/>
          </a:xfrm>
          <a:prstGeom prst="rect">
            <a:avLst/>
          </a:prstGeom>
          <a:noFill/>
          <a:ln>
            <a:noFill/>
          </a:ln>
        </p:spPr>
      </p:pic>
      <p:grpSp>
        <p:nvGrpSpPr>
          <p:cNvPr id="1691" name="Google Shape;1691;p246"/>
          <p:cNvGrpSpPr/>
          <p:nvPr/>
        </p:nvGrpSpPr>
        <p:grpSpPr>
          <a:xfrm>
            <a:off x="4384788" y="1420254"/>
            <a:ext cx="564035" cy="850399"/>
            <a:chOff x="6640651" y="762275"/>
            <a:chExt cx="1698900" cy="2559900"/>
          </a:xfrm>
        </p:grpSpPr>
        <p:sp>
          <p:nvSpPr>
            <p:cNvPr id="1692" name="Google Shape;1692;p246"/>
            <p:cNvSpPr/>
            <p:nvPr/>
          </p:nvSpPr>
          <p:spPr>
            <a:xfrm>
              <a:off x="6640651" y="762275"/>
              <a:ext cx="1698900" cy="25599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1693" name="Google Shape;1693;p246"/>
            <p:cNvPicPr preferRelativeResize="0"/>
            <p:nvPr/>
          </p:nvPicPr>
          <p:blipFill>
            <a:blip r:embed="rId4">
              <a:alphaModFix/>
            </a:blip>
            <a:stretch>
              <a:fillRect/>
            </a:stretch>
          </p:blipFill>
          <p:spPr>
            <a:xfrm>
              <a:off x="6699082" y="881575"/>
              <a:ext cx="1582046" cy="2321348"/>
            </a:xfrm>
            <a:prstGeom prst="rect">
              <a:avLst/>
            </a:prstGeom>
            <a:noFill/>
            <a:ln>
              <a:noFill/>
            </a:ln>
          </p:spPr>
        </p:pic>
      </p:grpSp>
      <p:pic>
        <p:nvPicPr>
          <p:cNvPr id="1694" name="Google Shape;1694;p246"/>
          <p:cNvPicPr preferRelativeResize="0"/>
          <p:nvPr/>
        </p:nvPicPr>
        <p:blipFill rotWithShape="1">
          <a:blip r:embed="rId5">
            <a:alphaModFix/>
          </a:blip>
          <a:srcRect b="0" l="69" r="69" t="0"/>
          <a:stretch/>
        </p:blipFill>
        <p:spPr>
          <a:xfrm>
            <a:off x="7478225" y="1455497"/>
            <a:ext cx="726813" cy="825868"/>
          </a:xfrm>
          <a:prstGeom prst="rect">
            <a:avLst/>
          </a:prstGeom>
          <a:noFill/>
          <a:ln>
            <a:noFill/>
          </a:ln>
        </p:spPr>
      </p:pic>
      <p:pic>
        <p:nvPicPr>
          <p:cNvPr id="1695" name="Google Shape;1695;p246"/>
          <p:cNvPicPr preferRelativeResize="0"/>
          <p:nvPr/>
        </p:nvPicPr>
        <p:blipFill>
          <a:blip r:embed="rId6">
            <a:alphaModFix/>
          </a:blip>
          <a:stretch>
            <a:fillRect/>
          </a:stretch>
        </p:blipFill>
        <p:spPr>
          <a:xfrm>
            <a:off x="7421033" y="2788508"/>
            <a:ext cx="841208" cy="696681"/>
          </a:xfrm>
          <a:prstGeom prst="rect">
            <a:avLst/>
          </a:prstGeom>
          <a:noFill/>
          <a:ln>
            <a:noFill/>
          </a:ln>
        </p:spPr>
      </p:pic>
      <p:pic>
        <p:nvPicPr>
          <p:cNvPr id="1696" name="Google Shape;1696;p246"/>
          <p:cNvPicPr preferRelativeResize="0"/>
          <p:nvPr/>
        </p:nvPicPr>
        <p:blipFill>
          <a:blip r:embed="rId7">
            <a:alphaModFix/>
          </a:blip>
          <a:stretch>
            <a:fillRect/>
          </a:stretch>
        </p:blipFill>
        <p:spPr>
          <a:xfrm>
            <a:off x="6504727" y="2732669"/>
            <a:ext cx="696707" cy="808347"/>
          </a:xfrm>
          <a:prstGeom prst="rect">
            <a:avLst/>
          </a:prstGeom>
          <a:noFill/>
          <a:ln>
            <a:noFill/>
          </a:ln>
        </p:spPr>
      </p:pic>
      <p:pic>
        <p:nvPicPr>
          <p:cNvPr id="1697" name="Google Shape;1697;p246"/>
          <p:cNvPicPr preferRelativeResize="0"/>
          <p:nvPr/>
        </p:nvPicPr>
        <p:blipFill>
          <a:blip r:embed="rId8">
            <a:alphaModFix/>
          </a:blip>
          <a:stretch>
            <a:fillRect/>
          </a:stretch>
        </p:blipFill>
        <p:spPr>
          <a:xfrm>
            <a:off x="5544185" y="1420250"/>
            <a:ext cx="484758" cy="829312"/>
          </a:xfrm>
          <a:prstGeom prst="rect">
            <a:avLst/>
          </a:prstGeom>
          <a:noFill/>
          <a:ln>
            <a:noFill/>
          </a:ln>
        </p:spPr>
      </p:pic>
      <p:pic>
        <p:nvPicPr>
          <p:cNvPr id="1698" name="Google Shape;1698;p246"/>
          <p:cNvPicPr preferRelativeResize="0"/>
          <p:nvPr/>
        </p:nvPicPr>
        <p:blipFill>
          <a:blip r:embed="rId9">
            <a:alphaModFix/>
          </a:blip>
          <a:stretch>
            <a:fillRect/>
          </a:stretch>
        </p:blipFill>
        <p:spPr>
          <a:xfrm>
            <a:off x="6610721" y="1455505"/>
            <a:ext cx="484754" cy="825859"/>
          </a:xfrm>
          <a:prstGeom prst="rect">
            <a:avLst/>
          </a:prstGeom>
          <a:noFill/>
          <a:ln>
            <a:noFill/>
          </a:ln>
        </p:spPr>
      </p:pic>
      <p:pic>
        <p:nvPicPr>
          <p:cNvPr id="1699" name="Google Shape;1699;p246"/>
          <p:cNvPicPr preferRelativeResize="0"/>
          <p:nvPr/>
        </p:nvPicPr>
        <p:blipFill rotWithShape="1">
          <a:blip r:embed="rId10">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Awards &amp; Accolades (Midnight)">
  <p:cSld name="CUSTOM_69">
    <p:bg>
      <p:bgPr>
        <a:solidFill>
          <a:schemeClr val="dk2"/>
        </a:solidFill>
      </p:bgPr>
    </p:bg>
    <p:spTree>
      <p:nvGrpSpPr>
        <p:cNvPr id="1700" name="Shape 1700"/>
        <p:cNvGrpSpPr/>
        <p:nvPr/>
      </p:nvGrpSpPr>
      <p:grpSpPr>
        <a:xfrm>
          <a:off x="0" y="0"/>
          <a:ext cx="0" cy="0"/>
          <a:chOff x="0" y="0"/>
          <a:chExt cx="0" cy="0"/>
        </a:xfrm>
      </p:grpSpPr>
      <p:sp>
        <p:nvSpPr>
          <p:cNvPr id="1701" name="Google Shape;1701;p247"/>
          <p:cNvSpPr/>
          <p:nvPr/>
        </p:nvSpPr>
        <p:spPr>
          <a:xfrm>
            <a:off x="8150" y="3496100"/>
            <a:ext cx="9144000" cy="16476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702" name="Google Shape;1702;p247"/>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03" name="Google Shape;1703;p247"/>
          <p:cNvSpPr txBox="1"/>
          <p:nvPr/>
        </p:nvSpPr>
        <p:spPr>
          <a:xfrm>
            <a:off x="897325" y="814075"/>
            <a:ext cx="7332300" cy="235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100">
                <a:solidFill>
                  <a:schemeClr val="lt1"/>
                </a:solidFill>
                <a:latin typeface="Roboto Serif"/>
                <a:ea typeface="Roboto Serif"/>
                <a:cs typeface="Roboto Serif"/>
                <a:sym typeface="Roboto Serif"/>
              </a:rPr>
              <a:t>Exceptional people </a:t>
            </a:r>
            <a:endParaRPr sz="4100">
              <a:solidFill>
                <a:schemeClr val="lt1"/>
              </a:solidFill>
              <a:latin typeface="Roboto Serif"/>
              <a:ea typeface="Roboto Serif"/>
              <a:cs typeface="Roboto Serif"/>
              <a:sym typeface="Roboto Serif"/>
            </a:endParaRPr>
          </a:p>
          <a:p>
            <a:pPr indent="0" lvl="0" marL="0" rtl="0" algn="l">
              <a:spcBef>
                <a:spcPts val="0"/>
              </a:spcBef>
              <a:spcAft>
                <a:spcPts val="0"/>
              </a:spcAft>
              <a:buNone/>
            </a:pPr>
            <a:r>
              <a:rPr lang="en" sz="4100">
                <a:solidFill>
                  <a:schemeClr val="lt1"/>
                </a:solidFill>
                <a:latin typeface="Roboto Serif"/>
                <a:ea typeface="Roboto Serif"/>
                <a:cs typeface="Roboto Serif"/>
                <a:sym typeface="Roboto Serif"/>
              </a:rPr>
              <a:t>building </a:t>
            </a:r>
            <a:r>
              <a:rPr i="1" lang="en" sz="4100">
                <a:solidFill>
                  <a:schemeClr val="lt1"/>
                </a:solidFill>
                <a:latin typeface="Roboto Serif"/>
                <a:ea typeface="Roboto Serif"/>
                <a:cs typeface="Roboto Serif"/>
                <a:sym typeface="Roboto Serif"/>
              </a:rPr>
              <a:t>exceptional </a:t>
            </a:r>
            <a:endParaRPr i="1" sz="4100">
              <a:solidFill>
                <a:schemeClr val="lt1"/>
              </a:solidFill>
              <a:latin typeface="Roboto Serif"/>
              <a:ea typeface="Roboto Serif"/>
              <a:cs typeface="Roboto Serif"/>
              <a:sym typeface="Roboto Serif"/>
            </a:endParaRPr>
          </a:p>
          <a:p>
            <a:pPr indent="0" lvl="0" marL="0" rtl="0" algn="l">
              <a:spcBef>
                <a:spcPts val="0"/>
              </a:spcBef>
              <a:spcAft>
                <a:spcPts val="0"/>
              </a:spcAft>
              <a:buNone/>
            </a:pPr>
            <a:r>
              <a:rPr i="1" lang="en" sz="4100">
                <a:solidFill>
                  <a:schemeClr val="lt1"/>
                </a:solidFill>
                <a:latin typeface="Roboto Serif"/>
                <a:ea typeface="Roboto Serif"/>
                <a:cs typeface="Roboto Serif"/>
                <a:sym typeface="Roboto Serif"/>
              </a:rPr>
              <a:t>products</a:t>
            </a:r>
            <a:endParaRPr sz="4100">
              <a:solidFill>
                <a:schemeClr val="lt1"/>
              </a:solidFill>
              <a:latin typeface="Roboto Serif"/>
              <a:ea typeface="Roboto Serif"/>
              <a:cs typeface="Roboto Serif"/>
              <a:sym typeface="Roboto Serif"/>
            </a:endParaRPr>
          </a:p>
        </p:txBody>
      </p:sp>
      <p:pic>
        <p:nvPicPr>
          <p:cNvPr id="1704" name="Google Shape;1704;p247"/>
          <p:cNvPicPr preferRelativeResize="0"/>
          <p:nvPr/>
        </p:nvPicPr>
        <p:blipFill>
          <a:blip r:embed="rId2">
            <a:alphaModFix/>
          </a:blip>
          <a:stretch>
            <a:fillRect/>
          </a:stretch>
        </p:blipFill>
        <p:spPr>
          <a:xfrm>
            <a:off x="6788675" y="3931338"/>
            <a:ext cx="640696" cy="640672"/>
          </a:xfrm>
          <a:prstGeom prst="rect">
            <a:avLst/>
          </a:prstGeom>
          <a:noFill/>
          <a:ln>
            <a:noFill/>
          </a:ln>
        </p:spPr>
      </p:pic>
      <p:grpSp>
        <p:nvGrpSpPr>
          <p:cNvPr id="1705" name="Google Shape;1705;p247"/>
          <p:cNvGrpSpPr/>
          <p:nvPr/>
        </p:nvGrpSpPr>
        <p:grpSpPr>
          <a:xfrm>
            <a:off x="913998" y="3789960"/>
            <a:ext cx="518674" cy="782049"/>
            <a:chOff x="6640651" y="762275"/>
            <a:chExt cx="1698900" cy="2559900"/>
          </a:xfrm>
        </p:grpSpPr>
        <p:sp>
          <p:nvSpPr>
            <p:cNvPr id="1706" name="Google Shape;1706;p247"/>
            <p:cNvSpPr/>
            <p:nvPr/>
          </p:nvSpPr>
          <p:spPr>
            <a:xfrm>
              <a:off x="6640651" y="762275"/>
              <a:ext cx="1698900" cy="25599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1707" name="Google Shape;1707;p247"/>
            <p:cNvPicPr preferRelativeResize="0"/>
            <p:nvPr/>
          </p:nvPicPr>
          <p:blipFill>
            <a:blip r:embed="rId3">
              <a:alphaModFix/>
            </a:blip>
            <a:stretch>
              <a:fillRect/>
            </a:stretch>
          </p:blipFill>
          <p:spPr>
            <a:xfrm>
              <a:off x="6699082" y="881575"/>
              <a:ext cx="1582046" cy="2321348"/>
            </a:xfrm>
            <a:prstGeom prst="rect">
              <a:avLst/>
            </a:prstGeom>
            <a:noFill/>
            <a:ln>
              <a:noFill/>
            </a:ln>
          </p:spPr>
        </p:pic>
      </p:grpSp>
      <p:pic>
        <p:nvPicPr>
          <p:cNvPr id="1708" name="Google Shape;1708;p247"/>
          <p:cNvPicPr preferRelativeResize="0"/>
          <p:nvPr/>
        </p:nvPicPr>
        <p:blipFill rotWithShape="1">
          <a:blip r:embed="rId4">
            <a:alphaModFix/>
          </a:blip>
          <a:srcRect b="0" l="69" r="69" t="0"/>
          <a:stretch/>
        </p:blipFill>
        <p:spPr>
          <a:xfrm>
            <a:off x="3515148" y="3812562"/>
            <a:ext cx="668359" cy="759448"/>
          </a:xfrm>
          <a:prstGeom prst="rect">
            <a:avLst/>
          </a:prstGeom>
          <a:noFill/>
          <a:ln>
            <a:noFill/>
          </a:ln>
        </p:spPr>
      </p:pic>
      <p:pic>
        <p:nvPicPr>
          <p:cNvPr id="1709" name="Google Shape;1709;p247"/>
          <p:cNvPicPr preferRelativeResize="0"/>
          <p:nvPr/>
        </p:nvPicPr>
        <p:blipFill>
          <a:blip r:embed="rId5">
            <a:alphaModFix/>
          </a:blip>
          <a:stretch>
            <a:fillRect/>
          </a:stretch>
        </p:blipFill>
        <p:spPr>
          <a:xfrm>
            <a:off x="5618141" y="3931359"/>
            <a:ext cx="773555" cy="640651"/>
          </a:xfrm>
          <a:prstGeom prst="rect">
            <a:avLst/>
          </a:prstGeom>
          <a:noFill/>
          <a:ln>
            <a:noFill/>
          </a:ln>
        </p:spPr>
      </p:pic>
      <p:pic>
        <p:nvPicPr>
          <p:cNvPr id="1710" name="Google Shape;1710;p247"/>
          <p:cNvPicPr preferRelativeResize="0"/>
          <p:nvPr/>
        </p:nvPicPr>
        <p:blipFill>
          <a:blip r:embed="rId6">
            <a:alphaModFix/>
          </a:blip>
          <a:stretch>
            <a:fillRect/>
          </a:stretch>
        </p:blipFill>
        <p:spPr>
          <a:xfrm>
            <a:off x="4580487" y="3828674"/>
            <a:ext cx="640675" cy="743336"/>
          </a:xfrm>
          <a:prstGeom prst="rect">
            <a:avLst/>
          </a:prstGeom>
          <a:noFill/>
          <a:ln>
            <a:noFill/>
          </a:ln>
        </p:spPr>
      </p:pic>
      <p:pic>
        <p:nvPicPr>
          <p:cNvPr id="1711" name="Google Shape;1711;p247"/>
          <p:cNvPicPr preferRelativeResize="0"/>
          <p:nvPr/>
        </p:nvPicPr>
        <p:blipFill>
          <a:blip r:embed="rId7">
            <a:alphaModFix/>
          </a:blip>
          <a:stretch>
            <a:fillRect/>
          </a:stretch>
        </p:blipFill>
        <p:spPr>
          <a:xfrm>
            <a:off x="1829651" y="3809396"/>
            <a:ext cx="445772" cy="762614"/>
          </a:xfrm>
          <a:prstGeom prst="rect">
            <a:avLst/>
          </a:prstGeom>
          <a:noFill/>
          <a:ln>
            <a:noFill/>
          </a:ln>
        </p:spPr>
      </p:pic>
      <p:pic>
        <p:nvPicPr>
          <p:cNvPr id="1712" name="Google Shape;1712;p247"/>
          <p:cNvPicPr preferRelativeResize="0"/>
          <p:nvPr/>
        </p:nvPicPr>
        <p:blipFill>
          <a:blip r:embed="rId8">
            <a:alphaModFix/>
          </a:blip>
          <a:stretch>
            <a:fillRect/>
          </a:stretch>
        </p:blipFill>
        <p:spPr>
          <a:xfrm>
            <a:off x="2672401" y="3812570"/>
            <a:ext cx="445768" cy="759440"/>
          </a:xfrm>
          <a:prstGeom prst="rect">
            <a:avLst/>
          </a:prstGeom>
          <a:noFill/>
          <a:ln>
            <a:noFill/>
          </a:ln>
        </p:spPr>
      </p:pic>
      <p:pic>
        <p:nvPicPr>
          <p:cNvPr id="1713" name="Google Shape;1713;p247"/>
          <p:cNvPicPr preferRelativeResize="0"/>
          <p:nvPr/>
        </p:nvPicPr>
        <p:blipFill>
          <a:blip r:embed="rId9">
            <a:alphaModFix/>
          </a:blip>
          <a:stretch>
            <a:fillRect/>
          </a:stretch>
        </p:blipFill>
        <p:spPr>
          <a:xfrm>
            <a:off x="7783449" y="3809283"/>
            <a:ext cx="445775" cy="762726"/>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About Sprout, Our Customers">
  <p:cSld name="CUSTOM_70">
    <p:bg>
      <p:bgPr>
        <a:solidFill>
          <a:schemeClr val="dk2"/>
        </a:solidFill>
      </p:bgPr>
    </p:bg>
    <p:spTree>
      <p:nvGrpSpPr>
        <p:cNvPr id="1714" name="Shape 1714"/>
        <p:cNvGrpSpPr/>
        <p:nvPr/>
      </p:nvGrpSpPr>
      <p:grpSpPr>
        <a:xfrm>
          <a:off x="0" y="0"/>
          <a:ext cx="0" cy="0"/>
          <a:chOff x="0" y="0"/>
          <a:chExt cx="0" cy="0"/>
        </a:xfrm>
      </p:grpSpPr>
      <p:pic>
        <p:nvPicPr>
          <p:cNvPr id="1715" name="Google Shape;1715;p248"/>
          <p:cNvPicPr preferRelativeResize="0"/>
          <p:nvPr/>
        </p:nvPicPr>
        <p:blipFill>
          <a:blip r:embed="rId2">
            <a:alphaModFix/>
          </a:blip>
          <a:stretch>
            <a:fillRect/>
          </a:stretch>
        </p:blipFill>
        <p:spPr>
          <a:xfrm>
            <a:off x="3311025" y="1255046"/>
            <a:ext cx="5404052" cy="2633418"/>
          </a:xfrm>
          <a:prstGeom prst="rect">
            <a:avLst/>
          </a:prstGeom>
          <a:noFill/>
          <a:ln>
            <a:noFill/>
          </a:ln>
        </p:spPr>
      </p:pic>
      <p:sp>
        <p:nvSpPr>
          <p:cNvPr id="1716" name="Google Shape;1716;p248"/>
          <p:cNvSpPr txBox="1"/>
          <p:nvPr/>
        </p:nvSpPr>
        <p:spPr>
          <a:xfrm>
            <a:off x="808725" y="1049012"/>
            <a:ext cx="2502300" cy="21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30,000 + customers </a:t>
            </a:r>
            <a:br>
              <a:rPr lang="en" sz="3200">
                <a:solidFill>
                  <a:schemeClr val="lt1"/>
                </a:solidFill>
                <a:latin typeface="Roboto Serif"/>
                <a:ea typeface="Roboto Serif"/>
                <a:cs typeface="Roboto Serif"/>
                <a:sym typeface="Roboto Serif"/>
              </a:rPr>
            </a:br>
            <a:r>
              <a:rPr lang="en" sz="3200">
                <a:solidFill>
                  <a:schemeClr val="lt1"/>
                </a:solidFill>
                <a:latin typeface="Roboto Serif"/>
                <a:ea typeface="Roboto Serif"/>
                <a:cs typeface="Roboto Serif"/>
                <a:sym typeface="Roboto Serif"/>
              </a:rPr>
              <a:t>and growing</a:t>
            </a:r>
            <a:endParaRPr sz="3200">
              <a:solidFill>
                <a:schemeClr val="lt1"/>
              </a:solidFill>
              <a:latin typeface="Roboto Serif"/>
              <a:ea typeface="Roboto Serif"/>
              <a:cs typeface="Roboto Serif"/>
              <a:sym typeface="Roboto Serif"/>
            </a:endParaRPr>
          </a:p>
        </p:txBody>
      </p:sp>
      <p:sp>
        <p:nvSpPr>
          <p:cNvPr id="1717" name="Google Shape;1717;p248"/>
          <p:cNvSpPr txBox="1"/>
          <p:nvPr/>
        </p:nvSpPr>
        <p:spPr>
          <a:xfrm>
            <a:off x="808725" y="3290788"/>
            <a:ext cx="2502300" cy="8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Proxima Nova"/>
                <a:ea typeface="Proxima Nova"/>
                <a:cs typeface="Proxima Nova"/>
                <a:sym typeface="Proxima Nova"/>
              </a:rPr>
              <a:t>Sprout Social has become mission-critical for more than 30,000 customers globally.</a:t>
            </a:r>
            <a:endParaRPr>
              <a:solidFill>
                <a:schemeClr val="lt1"/>
              </a:solidFill>
              <a:latin typeface="Proxima Nova"/>
              <a:ea typeface="Proxima Nova"/>
              <a:cs typeface="Proxima Nova"/>
              <a:sym typeface="Proxima Nova"/>
            </a:endParaRPr>
          </a:p>
        </p:txBody>
      </p:sp>
      <p:pic>
        <p:nvPicPr>
          <p:cNvPr id="1718" name="Google Shape;1718;p248"/>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Slide with Bullets (White)">
  <p:cSld name="CUSTOM_21_1_1">
    <p:bg>
      <p:bgPr>
        <a:solidFill>
          <a:schemeClr val="lt1"/>
        </a:solidFill>
      </p:bgPr>
    </p:bg>
    <p:spTree>
      <p:nvGrpSpPr>
        <p:cNvPr id="1719" name="Shape 1719"/>
        <p:cNvGrpSpPr/>
        <p:nvPr/>
      </p:nvGrpSpPr>
      <p:grpSpPr>
        <a:xfrm>
          <a:off x="0" y="0"/>
          <a:ext cx="0" cy="0"/>
          <a:chOff x="0" y="0"/>
          <a:chExt cx="0" cy="0"/>
        </a:xfrm>
      </p:grpSpPr>
      <p:sp>
        <p:nvSpPr>
          <p:cNvPr descr="preencoded.png" id="1720" name="Google Shape;1720;p249"/>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21" name="Google Shape;1721;p249"/>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a:spcBef>
                <a:spcPts val="0"/>
              </a:spcBef>
              <a:spcAft>
                <a:spcPts val="0"/>
              </a:spcAft>
              <a:buSzPts val="3200"/>
              <a:buFont typeface="Roboto Serif"/>
              <a:buNone/>
              <a:defRPr sz="3200">
                <a:latin typeface="Roboto Serif"/>
                <a:ea typeface="Roboto Serif"/>
                <a:cs typeface="Roboto Serif"/>
                <a:sym typeface="Roboto Serif"/>
              </a:defRPr>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
        <p:nvSpPr>
          <p:cNvPr id="1722" name="Google Shape;1722;p249"/>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a:spcBef>
                <a:spcPts val="0"/>
              </a:spcBef>
              <a:spcAft>
                <a:spcPts val="0"/>
              </a:spcAft>
              <a:buSzPts val="1300"/>
              <a:buNone/>
              <a:defRPr sz="1300"/>
            </a:lvl1pPr>
            <a:lvl2pPr lvl="1">
              <a:spcBef>
                <a:spcPts val="1600"/>
              </a:spcBef>
              <a:spcAft>
                <a:spcPts val="0"/>
              </a:spcAft>
              <a:buSzPts val="1300"/>
              <a:buNone/>
              <a:defRPr sz="1300"/>
            </a:lvl2pPr>
            <a:lvl3pPr lvl="2">
              <a:spcBef>
                <a:spcPts val="1600"/>
              </a:spcBef>
              <a:spcAft>
                <a:spcPts val="0"/>
              </a:spcAft>
              <a:buSzPts val="1300"/>
              <a:buNone/>
              <a:defRPr sz="1300"/>
            </a:lvl3pPr>
            <a:lvl4pPr lvl="3">
              <a:spcBef>
                <a:spcPts val="1600"/>
              </a:spcBef>
              <a:spcAft>
                <a:spcPts val="0"/>
              </a:spcAft>
              <a:buSzPts val="1300"/>
              <a:buNone/>
              <a:defRPr sz="1300"/>
            </a:lvl4pPr>
            <a:lvl5pPr lvl="4">
              <a:spcBef>
                <a:spcPts val="1600"/>
              </a:spcBef>
              <a:spcAft>
                <a:spcPts val="0"/>
              </a:spcAft>
              <a:buSzPts val="1300"/>
              <a:buNone/>
              <a:defRPr sz="1300"/>
            </a:lvl5pPr>
            <a:lvl6pPr lvl="5">
              <a:spcBef>
                <a:spcPts val="1600"/>
              </a:spcBef>
              <a:spcAft>
                <a:spcPts val="0"/>
              </a:spcAft>
              <a:buSzPts val="1300"/>
              <a:buNone/>
              <a:defRPr sz="1300"/>
            </a:lvl6pPr>
            <a:lvl7pPr lvl="6">
              <a:spcBef>
                <a:spcPts val="1600"/>
              </a:spcBef>
              <a:spcAft>
                <a:spcPts val="0"/>
              </a:spcAft>
              <a:buSzPts val="1300"/>
              <a:buNone/>
              <a:defRPr sz="1300"/>
            </a:lvl7pPr>
            <a:lvl8pPr lvl="7">
              <a:spcBef>
                <a:spcPts val="1600"/>
              </a:spcBef>
              <a:spcAft>
                <a:spcPts val="0"/>
              </a:spcAft>
              <a:buSzPts val="1300"/>
              <a:buNone/>
              <a:defRPr sz="1300"/>
            </a:lvl8pPr>
            <a:lvl9pPr lvl="8">
              <a:spcBef>
                <a:spcPts val="1600"/>
              </a:spcBef>
              <a:spcAft>
                <a:spcPts val="1600"/>
              </a:spcAft>
              <a:buSzPts val="1300"/>
              <a:buNone/>
              <a:defRPr sz="1300"/>
            </a:lvl9pPr>
          </a:lstStyle>
          <a:p/>
        </p:txBody>
      </p:sp>
      <p:pic>
        <p:nvPicPr>
          <p:cNvPr id="1723" name="Google Shape;1723;p24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wo Card Layout w Title (Jade)">
  <p:cSld name="CUSTOM_10_1">
    <p:bg>
      <p:bgPr>
        <a:solidFill>
          <a:srgbClr val="083F3F"/>
        </a:solidFill>
      </p:bgPr>
    </p:bg>
    <p:spTree>
      <p:nvGrpSpPr>
        <p:cNvPr id="1724" name="Shape 1724"/>
        <p:cNvGrpSpPr/>
        <p:nvPr/>
      </p:nvGrpSpPr>
      <p:grpSpPr>
        <a:xfrm>
          <a:off x="0" y="0"/>
          <a:ext cx="0" cy="0"/>
          <a:chOff x="0" y="0"/>
          <a:chExt cx="0" cy="0"/>
        </a:xfrm>
      </p:grpSpPr>
      <p:sp>
        <p:nvSpPr>
          <p:cNvPr descr="preencoded.png" id="1725" name="Google Shape;1725;p250"/>
          <p:cNvSpPr/>
          <p:nvPr/>
        </p:nvSpPr>
        <p:spPr>
          <a:xfrm>
            <a:off x="914400" y="1608475"/>
            <a:ext cx="3544500" cy="26607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26" name="Google Shape;1726;p250"/>
          <p:cNvSpPr/>
          <p:nvPr/>
        </p:nvSpPr>
        <p:spPr>
          <a:xfrm>
            <a:off x="4685100" y="1608475"/>
            <a:ext cx="3544500" cy="26607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27" name="Google Shape;1727;p250"/>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1728" name="Google Shape;1728;p250"/>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729" name="Google Shape;1729;p250"/>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730" name="Google Shape;1730;p250"/>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731" name="Google Shape;1731;p250"/>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wo Card Layout w Title (Midnight)">
  <p:cSld name="CUSTOM_10_1_1">
    <p:bg>
      <p:bgPr>
        <a:solidFill>
          <a:schemeClr val="dk2"/>
        </a:solidFill>
      </p:bgPr>
    </p:bg>
    <p:spTree>
      <p:nvGrpSpPr>
        <p:cNvPr id="1732" name="Shape 1732"/>
        <p:cNvGrpSpPr/>
        <p:nvPr/>
      </p:nvGrpSpPr>
      <p:grpSpPr>
        <a:xfrm>
          <a:off x="0" y="0"/>
          <a:ext cx="0" cy="0"/>
          <a:chOff x="0" y="0"/>
          <a:chExt cx="0" cy="0"/>
        </a:xfrm>
      </p:grpSpPr>
      <p:sp>
        <p:nvSpPr>
          <p:cNvPr descr="preencoded.png" id="1733" name="Google Shape;1733;p251"/>
          <p:cNvSpPr/>
          <p:nvPr/>
        </p:nvSpPr>
        <p:spPr>
          <a:xfrm>
            <a:off x="9144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34" name="Google Shape;1734;p251"/>
          <p:cNvSpPr/>
          <p:nvPr/>
        </p:nvSpPr>
        <p:spPr>
          <a:xfrm>
            <a:off x="46851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35" name="Google Shape;1735;p251"/>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1736" name="Google Shape;1736;p251"/>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737" name="Google Shape;1737;p251"/>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738" name="Google Shape;1738;p251"/>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739" name="Google Shape;1739;p251"/>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hree Card Layout w Title (Mint)">
  <p:cSld name="CUSTOM_22_1">
    <p:bg>
      <p:bgPr>
        <a:solidFill>
          <a:srgbClr val="EBF9EB"/>
        </a:solidFill>
      </p:bgPr>
    </p:bg>
    <p:spTree>
      <p:nvGrpSpPr>
        <p:cNvPr id="1740" name="Shape 1740"/>
        <p:cNvGrpSpPr/>
        <p:nvPr/>
      </p:nvGrpSpPr>
      <p:grpSpPr>
        <a:xfrm>
          <a:off x="0" y="0"/>
          <a:ext cx="0" cy="0"/>
          <a:chOff x="0" y="0"/>
          <a:chExt cx="0" cy="0"/>
        </a:xfrm>
      </p:grpSpPr>
      <p:sp>
        <p:nvSpPr>
          <p:cNvPr descr="preencoded.png" id="1741" name="Google Shape;1741;p252"/>
          <p:cNvSpPr/>
          <p:nvPr/>
        </p:nvSpPr>
        <p:spPr>
          <a:xfrm>
            <a:off x="914400"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42" name="Google Shape;1742;p252"/>
          <p:cNvSpPr/>
          <p:nvPr/>
        </p:nvSpPr>
        <p:spPr>
          <a:xfrm>
            <a:off x="3425857"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43" name="Google Shape;1743;p252"/>
          <p:cNvSpPr/>
          <p:nvPr/>
        </p:nvSpPr>
        <p:spPr>
          <a:xfrm>
            <a:off x="5937326"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44" name="Google Shape;1744;p252"/>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1745" name="Google Shape;1745;p25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746" name="Google Shape;1746;p252"/>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747" name="Google Shape;1747;p252"/>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48" name="Google Shape;1748;p252"/>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749" name="Google Shape;1749;p252"/>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50" name="Google Shape;1750;p252"/>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751" name="Google Shape;1751;p252"/>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hree Card Layout w Title (Sky)">
  <p:cSld name="CUSTOM_22_1_2">
    <p:bg>
      <p:bgPr>
        <a:solidFill>
          <a:srgbClr val="C7DBF9"/>
        </a:solidFill>
      </p:bgPr>
    </p:bg>
    <p:spTree>
      <p:nvGrpSpPr>
        <p:cNvPr id="1752" name="Shape 1752"/>
        <p:cNvGrpSpPr/>
        <p:nvPr/>
      </p:nvGrpSpPr>
      <p:grpSpPr>
        <a:xfrm>
          <a:off x="0" y="0"/>
          <a:ext cx="0" cy="0"/>
          <a:chOff x="0" y="0"/>
          <a:chExt cx="0" cy="0"/>
        </a:xfrm>
      </p:grpSpPr>
      <p:sp>
        <p:nvSpPr>
          <p:cNvPr descr="preencoded.png" id="1753" name="Google Shape;1753;p253"/>
          <p:cNvSpPr/>
          <p:nvPr/>
        </p:nvSpPr>
        <p:spPr>
          <a:xfrm>
            <a:off x="914400"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54" name="Google Shape;1754;p253"/>
          <p:cNvSpPr/>
          <p:nvPr/>
        </p:nvSpPr>
        <p:spPr>
          <a:xfrm>
            <a:off x="3425857"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55" name="Google Shape;1755;p253"/>
          <p:cNvSpPr/>
          <p:nvPr/>
        </p:nvSpPr>
        <p:spPr>
          <a:xfrm>
            <a:off x="5937326"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56" name="Google Shape;1756;p253"/>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1757" name="Google Shape;1757;p25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758" name="Google Shape;1758;p253"/>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759" name="Google Shape;1759;p253"/>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60" name="Google Shape;1760;p253"/>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761" name="Google Shape;1761;p253"/>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62" name="Google Shape;1762;p253"/>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1763" name="Google Shape;1763;p253"/>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ingle Stat (Mint)">
  <p:cSld name="CUSTOM_20_1_1">
    <p:bg>
      <p:bgPr>
        <a:solidFill>
          <a:srgbClr val="EBF9EB"/>
        </a:solidFill>
      </p:bgPr>
    </p:bg>
    <p:spTree>
      <p:nvGrpSpPr>
        <p:cNvPr id="161" name="Shape 161"/>
        <p:cNvGrpSpPr/>
        <p:nvPr/>
      </p:nvGrpSpPr>
      <p:grpSpPr>
        <a:xfrm>
          <a:off x="0" y="0"/>
          <a:ext cx="0" cy="0"/>
          <a:chOff x="0" y="0"/>
          <a:chExt cx="0" cy="0"/>
        </a:xfrm>
      </p:grpSpPr>
      <p:sp>
        <p:nvSpPr>
          <p:cNvPr descr="preencoded.png" id="162" name="Google Shape;162;p26"/>
          <p:cNvSpPr/>
          <p:nvPr/>
        </p:nvSpPr>
        <p:spPr>
          <a:xfrm>
            <a:off x="228600" y="228600"/>
            <a:ext cx="8686500" cy="46908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3" name="Google Shape;163;p26"/>
          <p:cNvSpPr txBox="1"/>
          <p:nvPr>
            <p:ph type="title"/>
          </p:nvPr>
        </p:nvSpPr>
        <p:spPr>
          <a:xfrm>
            <a:off x="487110" y="4517463"/>
            <a:ext cx="4813800" cy="242700"/>
          </a:xfrm>
          <a:prstGeom prst="rect">
            <a:avLst/>
          </a:prstGeom>
        </p:spPr>
        <p:txBody>
          <a:bodyPr anchorCtr="0" anchor="t" bIns="0" lIns="0" spcFirstLastPara="1" rIns="0" wrap="square" tIns="0">
            <a:noAutofit/>
          </a:bodyPr>
          <a:lstStyle>
            <a:lvl1pPr lvl="0" rtl="0">
              <a:spcBef>
                <a:spcPts val="0"/>
              </a:spcBef>
              <a:spcAft>
                <a:spcPts val="0"/>
              </a:spcAft>
              <a:buSzPts val="1100"/>
              <a:buFont typeface="Proxima Nova"/>
              <a:buNone/>
              <a:defRPr sz="1100">
                <a:latin typeface="Proxima Nova"/>
                <a:ea typeface="Proxima Nova"/>
                <a:cs typeface="Proxima Nova"/>
                <a:sym typeface="Proxima Nova"/>
              </a:defRPr>
            </a:lvl1pPr>
            <a:lvl2pPr lvl="1" rtl="0">
              <a:spcBef>
                <a:spcPts val="0"/>
              </a:spcBef>
              <a:spcAft>
                <a:spcPts val="0"/>
              </a:spcAft>
              <a:buSzPts val="1100"/>
              <a:buFont typeface="Proxima Nova"/>
              <a:buNone/>
              <a:defRPr sz="1100">
                <a:latin typeface="Proxima Nova"/>
                <a:ea typeface="Proxima Nova"/>
                <a:cs typeface="Proxima Nova"/>
                <a:sym typeface="Proxima Nova"/>
              </a:defRPr>
            </a:lvl2pPr>
            <a:lvl3pPr lvl="2" rtl="0">
              <a:spcBef>
                <a:spcPts val="0"/>
              </a:spcBef>
              <a:spcAft>
                <a:spcPts val="0"/>
              </a:spcAft>
              <a:buSzPts val="1100"/>
              <a:buFont typeface="Proxima Nova"/>
              <a:buNone/>
              <a:defRPr sz="1100">
                <a:latin typeface="Proxima Nova"/>
                <a:ea typeface="Proxima Nova"/>
                <a:cs typeface="Proxima Nova"/>
                <a:sym typeface="Proxima Nova"/>
              </a:defRPr>
            </a:lvl3pPr>
            <a:lvl4pPr lvl="3" rtl="0">
              <a:spcBef>
                <a:spcPts val="0"/>
              </a:spcBef>
              <a:spcAft>
                <a:spcPts val="0"/>
              </a:spcAft>
              <a:buSzPts val="1100"/>
              <a:buFont typeface="Proxima Nova"/>
              <a:buNone/>
              <a:defRPr sz="1100">
                <a:latin typeface="Proxima Nova"/>
                <a:ea typeface="Proxima Nova"/>
                <a:cs typeface="Proxima Nova"/>
                <a:sym typeface="Proxima Nova"/>
              </a:defRPr>
            </a:lvl4pPr>
            <a:lvl5pPr lvl="4" rtl="0">
              <a:spcBef>
                <a:spcPts val="0"/>
              </a:spcBef>
              <a:spcAft>
                <a:spcPts val="0"/>
              </a:spcAft>
              <a:buSzPts val="1100"/>
              <a:buFont typeface="Proxima Nova"/>
              <a:buNone/>
              <a:defRPr sz="1100">
                <a:latin typeface="Proxima Nova"/>
                <a:ea typeface="Proxima Nova"/>
                <a:cs typeface="Proxima Nova"/>
                <a:sym typeface="Proxima Nova"/>
              </a:defRPr>
            </a:lvl5pPr>
            <a:lvl6pPr lvl="5" rtl="0">
              <a:spcBef>
                <a:spcPts val="0"/>
              </a:spcBef>
              <a:spcAft>
                <a:spcPts val="0"/>
              </a:spcAft>
              <a:buSzPts val="1100"/>
              <a:buFont typeface="Proxima Nova"/>
              <a:buNone/>
              <a:defRPr sz="1100">
                <a:latin typeface="Proxima Nova"/>
                <a:ea typeface="Proxima Nova"/>
                <a:cs typeface="Proxima Nova"/>
                <a:sym typeface="Proxima Nova"/>
              </a:defRPr>
            </a:lvl6pPr>
            <a:lvl7pPr lvl="6" rtl="0">
              <a:spcBef>
                <a:spcPts val="0"/>
              </a:spcBef>
              <a:spcAft>
                <a:spcPts val="0"/>
              </a:spcAft>
              <a:buSzPts val="1100"/>
              <a:buFont typeface="Proxima Nova"/>
              <a:buNone/>
              <a:defRPr sz="1100">
                <a:latin typeface="Proxima Nova"/>
                <a:ea typeface="Proxima Nova"/>
                <a:cs typeface="Proxima Nova"/>
                <a:sym typeface="Proxima Nova"/>
              </a:defRPr>
            </a:lvl7pPr>
            <a:lvl8pPr lvl="7" rtl="0">
              <a:spcBef>
                <a:spcPts val="0"/>
              </a:spcBef>
              <a:spcAft>
                <a:spcPts val="0"/>
              </a:spcAft>
              <a:buSzPts val="1100"/>
              <a:buFont typeface="Proxima Nova"/>
              <a:buNone/>
              <a:defRPr sz="1100">
                <a:latin typeface="Proxima Nova"/>
                <a:ea typeface="Proxima Nova"/>
                <a:cs typeface="Proxima Nova"/>
                <a:sym typeface="Proxima Nova"/>
              </a:defRPr>
            </a:lvl8pPr>
            <a:lvl9pPr lvl="8" rtl="0">
              <a:spcBef>
                <a:spcPts val="0"/>
              </a:spcBef>
              <a:spcAft>
                <a:spcPts val="0"/>
              </a:spcAft>
              <a:buSzPts val="1100"/>
              <a:buFont typeface="Proxima Nova"/>
              <a:buNone/>
              <a:defRPr sz="1100">
                <a:latin typeface="Proxima Nova"/>
                <a:ea typeface="Proxima Nova"/>
                <a:cs typeface="Proxima Nova"/>
                <a:sym typeface="Proxima Nova"/>
              </a:defRPr>
            </a:lvl9pPr>
          </a:lstStyle>
          <a:p/>
        </p:txBody>
      </p:sp>
      <p:sp>
        <p:nvSpPr>
          <p:cNvPr descr="preencoded.png" id="164" name="Google Shape;164;p26"/>
          <p:cNvSpPr/>
          <p:nvPr/>
        </p:nvSpPr>
        <p:spPr>
          <a:xfrm>
            <a:off x="236250" y="4298150"/>
            <a:ext cx="8682155" cy="32925"/>
          </a:xfrm>
          <a:custGeom>
            <a:rect b="b" l="l" r="r" t="t"/>
            <a:pathLst>
              <a:path extrusionOk="0" h="6350" w="5277906">
                <a:moveTo>
                  <a:pt x="0" y="0"/>
                </a:moveTo>
                <a:lnTo>
                  <a:pt x="5277907" y="0"/>
                </a:lnTo>
              </a:path>
            </a:pathLst>
          </a:custGeom>
          <a:noFill/>
          <a:ln cap="flat" cmpd="sng" w="19050">
            <a:solidFill>
              <a:srgbClr val="59CB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5" name="Google Shape;165;p2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66" name="Google Shape;166;p26"/>
          <p:cNvSpPr txBox="1"/>
          <p:nvPr>
            <p:ph idx="2" type="title"/>
          </p:nvPr>
        </p:nvSpPr>
        <p:spPr>
          <a:xfrm>
            <a:off x="914400" y="1279400"/>
            <a:ext cx="3657600" cy="2139600"/>
          </a:xfrm>
          <a:prstGeom prst="rect">
            <a:avLst/>
          </a:prstGeom>
        </p:spPr>
        <p:txBody>
          <a:bodyPr anchorCtr="0" anchor="t" bIns="0" lIns="0" spcFirstLastPara="1" rIns="0" wrap="square" tIns="0">
            <a:noAutofit/>
          </a:bodyPr>
          <a:lstStyle>
            <a:lvl1pPr lvl="0" rtl="0">
              <a:spcBef>
                <a:spcPts val="0"/>
              </a:spcBef>
              <a:spcAft>
                <a:spcPts val="0"/>
              </a:spcAft>
              <a:buSzPts val="13500"/>
              <a:buNone/>
              <a:defRPr sz="13500"/>
            </a:lvl1pPr>
            <a:lvl2pPr lvl="1" rtl="0">
              <a:spcBef>
                <a:spcPts val="0"/>
              </a:spcBef>
              <a:spcAft>
                <a:spcPts val="0"/>
              </a:spcAft>
              <a:buSzPts val="13500"/>
              <a:buFont typeface="Roboto Serif"/>
              <a:buNone/>
              <a:defRPr sz="13500">
                <a:latin typeface="Roboto Serif"/>
                <a:ea typeface="Roboto Serif"/>
                <a:cs typeface="Roboto Serif"/>
                <a:sym typeface="Roboto Serif"/>
              </a:defRPr>
            </a:lvl2pPr>
            <a:lvl3pPr lvl="2" rtl="0">
              <a:spcBef>
                <a:spcPts val="0"/>
              </a:spcBef>
              <a:spcAft>
                <a:spcPts val="0"/>
              </a:spcAft>
              <a:buSzPts val="13500"/>
              <a:buFont typeface="Roboto Serif"/>
              <a:buNone/>
              <a:defRPr sz="13500">
                <a:latin typeface="Roboto Serif"/>
                <a:ea typeface="Roboto Serif"/>
                <a:cs typeface="Roboto Serif"/>
                <a:sym typeface="Roboto Serif"/>
              </a:defRPr>
            </a:lvl3pPr>
            <a:lvl4pPr lvl="3" rtl="0">
              <a:spcBef>
                <a:spcPts val="0"/>
              </a:spcBef>
              <a:spcAft>
                <a:spcPts val="0"/>
              </a:spcAft>
              <a:buSzPts val="13500"/>
              <a:buFont typeface="Roboto Serif"/>
              <a:buNone/>
              <a:defRPr sz="13500">
                <a:latin typeface="Roboto Serif"/>
                <a:ea typeface="Roboto Serif"/>
                <a:cs typeface="Roboto Serif"/>
                <a:sym typeface="Roboto Serif"/>
              </a:defRPr>
            </a:lvl4pPr>
            <a:lvl5pPr lvl="4" rtl="0">
              <a:spcBef>
                <a:spcPts val="0"/>
              </a:spcBef>
              <a:spcAft>
                <a:spcPts val="0"/>
              </a:spcAft>
              <a:buSzPts val="13500"/>
              <a:buFont typeface="Roboto Serif"/>
              <a:buNone/>
              <a:defRPr sz="13500">
                <a:latin typeface="Roboto Serif"/>
                <a:ea typeface="Roboto Serif"/>
                <a:cs typeface="Roboto Serif"/>
                <a:sym typeface="Roboto Serif"/>
              </a:defRPr>
            </a:lvl5pPr>
            <a:lvl6pPr lvl="5" rtl="0">
              <a:spcBef>
                <a:spcPts val="0"/>
              </a:spcBef>
              <a:spcAft>
                <a:spcPts val="0"/>
              </a:spcAft>
              <a:buSzPts val="13500"/>
              <a:buFont typeface="Roboto Serif"/>
              <a:buNone/>
              <a:defRPr sz="13500">
                <a:latin typeface="Roboto Serif"/>
                <a:ea typeface="Roboto Serif"/>
                <a:cs typeface="Roboto Serif"/>
                <a:sym typeface="Roboto Serif"/>
              </a:defRPr>
            </a:lvl6pPr>
            <a:lvl7pPr lvl="6" rtl="0">
              <a:spcBef>
                <a:spcPts val="0"/>
              </a:spcBef>
              <a:spcAft>
                <a:spcPts val="0"/>
              </a:spcAft>
              <a:buSzPts val="13500"/>
              <a:buFont typeface="Roboto Serif"/>
              <a:buNone/>
              <a:defRPr sz="13500">
                <a:latin typeface="Roboto Serif"/>
                <a:ea typeface="Roboto Serif"/>
                <a:cs typeface="Roboto Serif"/>
                <a:sym typeface="Roboto Serif"/>
              </a:defRPr>
            </a:lvl7pPr>
            <a:lvl8pPr lvl="7" rtl="0">
              <a:spcBef>
                <a:spcPts val="0"/>
              </a:spcBef>
              <a:spcAft>
                <a:spcPts val="0"/>
              </a:spcAft>
              <a:buSzPts val="13500"/>
              <a:buFont typeface="Roboto Serif"/>
              <a:buNone/>
              <a:defRPr sz="13500">
                <a:latin typeface="Roboto Serif"/>
                <a:ea typeface="Roboto Serif"/>
                <a:cs typeface="Roboto Serif"/>
                <a:sym typeface="Roboto Serif"/>
              </a:defRPr>
            </a:lvl8pPr>
            <a:lvl9pPr lvl="8" rtl="0">
              <a:spcBef>
                <a:spcPts val="0"/>
              </a:spcBef>
              <a:spcAft>
                <a:spcPts val="0"/>
              </a:spcAft>
              <a:buSzPts val="13500"/>
              <a:buFont typeface="Roboto Serif"/>
              <a:buNone/>
              <a:defRPr sz="13500">
                <a:latin typeface="Roboto Serif"/>
                <a:ea typeface="Roboto Serif"/>
                <a:cs typeface="Roboto Serif"/>
                <a:sym typeface="Roboto Serif"/>
              </a:defRPr>
            </a:lvl9pPr>
          </a:lstStyle>
          <a:p/>
        </p:txBody>
      </p:sp>
      <p:sp>
        <p:nvSpPr>
          <p:cNvPr id="167" name="Google Shape;167;p26"/>
          <p:cNvSpPr txBox="1"/>
          <p:nvPr>
            <p:ph idx="3" type="title"/>
          </p:nvPr>
        </p:nvSpPr>
        <p:spPr>
          <a:xfrm>
            <a:off x="4798400" y="1737200"/>
            <a:ext cx="3462600" cy="12240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SzPts val="2400"/>
              <a:buNone/>
              <a:defRPr sz="2400"/>
            </a:lvl1pPr>
            <a:lvl2pPr lvl="1"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2pPr>
            <a:lvl3pPr lvl="2"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3pPr>
            <a:lvl4pPr lvl="3"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4pPr>
            <a:lvl5pPr lvl="4"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5pPr>
            <a:lvl6pPr lvl="5"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6pPr>
            <a:lvl7pPr lvl="6"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7pPr>
            <a:lvl8pPr lvl="7"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8pPr>
            <a:lvl9pPr lvl="8" rtl="0">
              <a:lnSpc>
                <a:spcPct val="115000"/>
              </a:lnSpc>
              <a:spcBef>
                <a:spcPts val="0"/>
              </a:spcBef>
              <a:spcAft>
                <a:spcPts val="0"/>
              </a:spcAft>
              <a:buSzPts val="2400"/>
              <a:buFont typeface="Roboto Serif"/>
              <a:buNone/>
              <a:defRPr sz="2400">
                <a:latin typeface="Roboto Serif"/>
                <a:ea typeface="Roboto Serif"/>
                <a:cs typeface="Roboto Serif"/>
                <a:sym typeface="Roboto Serif"/>
              </a:defRPr>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Four Card Layout w Title (White)">
  <p:cSld name="CUSTOM_22_1_1_1_1_1">
    <p:bg>
      <p:bgPr>
        <a:solidFill>
          <a:schemeClr val="lt1"/>
        </a:solidFill>
      </p:bgPr>
    </p:bg>
    <p:spTree>
      <p:nvGrpSpPr>
        <p:cNvPr id="1764" name="Shape 1764"/>
        <p:cNvGrpSpPr/>
        <p:nvPr/>
      </p:nvGrpSpPr>
      <p:grpSpPr>
        <a:xfrm>
          <a:off x="0" y="0"/>
          <a:ext cx="0" cy="0"/>
          <a:chOff x="0" y="0"/>
          <a:chExt cx="0" cy="0"/>
        </a:xfrm>
      </p:grpSpPr>
      <p:sp>
        <p:nvSpPr>
          <p:cNvPr descr="preencoded.png" id="1765" name="Google Shape;1765;p254"/>
          <p:cNvSpPr/>
          <p:nvPr/>
        </p:nvSpPr>
        <p:spPr>
          <a:xfrm>
            <a:off x="2800978"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66" name="Google Shape;1766;p254"/>
          <p:cNvSpPr/>
          <p:nvPr/>
        </p:nvSpPr>
        <p:spPr>
          <a:xfrm>
            <a:off x="914400"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67" name="Google Shape;1767;p254"/>
          <p:cNvSpPr/>
          <p:nvPr/>
        </p:nvSpPr>
        <p:spPr>
          <a:xfrm>
            <a:off x="4684152"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68" name="Google Shape;1768;p254"/>
          <p:cNvSpPr/>
          <p:nvPr/>
        </p:nvSpPr>
        <p:spPr>
          <a:xfrm>
            <a:off x="6567313"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69" name="Google Shape;1769;p254"/>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sp>
        <p:nvSpPr>
          <p:cNvPr id="1770" name="Google Shape;1770;p254"/>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771" name="Google Shape;1771;p254"/>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72" name="Google Shape;1772;p254"/>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773" name="Google Shape;1773;p254"/>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74" name="Google Shape;1774;p254"/>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775" name="Google Shape;1775;p254"/>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1776" name="Google Shape;1776;p254"/>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rgbClr val="040404"/>
              </a:buClr>
              <a:buSzPts val="1200"/>
              <a:buChar char="●"/>
              <a:defRPr sz="1200">
                <a:solidFill>
                  <a:srgbClr val="040404"/>
                </a:solidFill>
              </a:defRPr>
            </a:lvl1pPr>
            <a:lvl2pPr indent="-304800" lvl="1" marL="914400">
              <a:lnSpc>
                <a:spcPct val="115000"/>
              </a:lnSpc>
              <a:spcBef>
                <a:spcPts val="0"/>
              </a:spcBef>
              <a:spcAft>
                <a:spcPts val="0"/>
              </a:spcAft>
              <a:buClr>
                <a:srgbClr val="040404"/>
              </a:buClr>
              <a:buSzPts val="1200"/>
              <a:buChar char="○"/>
              <a:defRPr sz="1200">
                <a:solidFill>
                  <a:srgbClr val="040404"/>
                </a:solidFill>
              </a:defRPr>
            </a:lvl2pPr>
            <a:lvl3pPr indent="-304800" lvl="2" marL="1371600">
              <a:lnSpc>
                <a:spcPct val="115000"/>
              </a:lnSpc>
              <a:spcBef>
                <a:spcPts val="0"/>
              </a:spcBef>
              <a:spcAft>
                <a:spcPts val="0"/>
              </a:spcAft>
              <a:buClr>
                <a:srgbClr val="040404"/>
              </a:buClr>
              <a:buSzPts val="1200"/>
              <a:buChar char="■"/>
              <a:defRPr sz="1200">
                <a:solidFill>
                  <a:srgbClr val="040404"/>
                </a:solidFill>
              </a:defRPr>
            </a:lvl3pPr>
            <a:lvl4pPr indent="-304800" lvl="3" marL="1828800">
              <a:lnSpc>
                <a:spcPct val="115000"/>
              </a:lnSpc>
              <a:spcBef>
                <a:spcPts val="0"/>
              </a:spcBef>
              <a:spcAft>
                <a:spcPts val="0"/>
              </a:spcAft>
              <a:buClr>
                <a:srgbClr val="040404"/>
              </a:buClr>
              <a:buSzPts val="1200"/>
              <a:buChar char="●"/>
              <a:defRPr sz="1200">
                <a:solidFill>
                  <a:srgbClr val="040404"/>
                </a:solidFill>
              </a:defRPr>
            </a:lvl4pPr>
            <a:lvl5pPr indent="-304800" lvl="4" marL="2286000">
              <a:lnSpc>
                <a:spcPct val="115000"/>
              </a:lnSpc>
              <a:spcBef>
                <a:spcPts val="0"/>
              </a:spcBef>
              <a:spcAft>
                <a:spcPts val="0"/>
              </a:spcAft>
              <a:buClr>
                <a:srgbClr val="040404"/>
              </a:buClr>
              <a:buSzPts val="1200"/>
              <a:buChar char="○"/>
              <a:defRPr sz="1200">
                <a:solidFill>
                  <a:srgbClr val="040404"/>
                </a:solidFill>
              </a:defRPr>
            </a:lvl5pPr>
            <a:lvl6pPr indent="-304800" lvl="5" marL="2743200">
              <a:lnSpc>
                <a:spcPct val="115000"/>
              </a:lnSpc>
              <a:spcBef>
                <a:spcPts val="0"/>
              </a:spcBef>
              <a:spcAft>
                <a:spcPts val="0"/>
              </a:spcAft>
              <a:buClr>
                <a:srgbClr val="040404"/>
              </a:buClr>
              <a:buSzPts val="1200"/>
              <a:buChar char="■"/>
              <a:defRPr sz="1200">
                <a:solidFill>
                  <a:srgbClr val="040404"/>
                </a:solidFill>
              </a:defRPr>
            </a:lvl6pPr>
            <a:lvl7pPr indent="-304800" lvl="6" marL="3200400">
              <a:lnSpc>
                <a:spcPct val="115000"/>
              </a:lnSpc>
              <a:spcBef>
                <a:spcPts val="0"/>
              </a:spcBef>
              <a:spcAft>
                <a:spcPts val="0"/>
              </a:spcAft>
              <a:buClr>
                <a:srgbClr val="040404"/>
              </a:buClr>
              <a:buSzPts val="1200"/>
              <a:buChar char="●"/>
              <a:defRPr sz="1200">
                <a:solidFill>
                  <a:srgbClr val="040404"/>
                </a:solidFill>
              </a:defRPr>
            </a:lvl7pPr>
            <a:lvl8pPr indent="-304800" lvl="7" marL="3657600">
              <a:lnSpc>
                <a:spcPct val="115000"/>
              </a:lnSpc>
              <a:spcBef>
                <a:spcPts val="0"/>
              </a:spcBef>
              <a:spcAft>
                <a:spcPts val="0"/>
              </a:spcAft>
              <a:buClr>
                <a:srgbClr val="040404"/>
              </a:buClr>
              <a:buSzPts val="1200"/>
              <a:buChar char="○"/>
              <a:defRPr sz="1200">
                <a:solidFill>
                  <a:srgbClr val="040404"/>
                </a:solidFill>
              </a:defRPr>
            </a:lvl8pPr>
            <a:lvl9pPr indent="-304800" lvl="8" marL="4114800">
              <a:lnSpc>
                <a:spcPct val="115000"/>
              </a:lnSpc>
              <a:spcBef>
                <a:spcPts val="0"/>
              </a:spcBef>
              <a:spcAft>
                <a:spcPts val="0"/>
              </a:spcAft>
              <a:buClr>
                <a:srgbClr val="040404"/>
              </a:buClr>
              <a:buSzPts val="1200"/>
              <a:buChar char="■"/>
              <a:defRPr sz="1200">
                <a:solidFill>
                  <a:srgbClr val="040404"/>
                </a:solidFill>
              </a:defRPr>
            </a:lvl9pPr>
          </a:lstStyle>
          <a:p/>
        </p:txBody>
      </p:sp>
      <p:sp>
        <p:nvSpPr>
          <p:cNvPr id="1777" name="Google Shape;1777;p254"/>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pic>
        <p:nvPicPr>
          <p:cNvPr id="1778" name="Google Shape;1778;p25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Four Card Layout w Title (Midnight)">
  <p:cSld name="CUSTOM_22_1_1_1_1_1_1">
    <p:bg>
      <p:bgPr>
        <a:solidFill>
          <a:schemeClr val="dk2"/>
        </a:solidFill>
      </p:bgPr>
    </p:bg>
    <p:spTree>
      <p:nvGrpSpPr>
        <p:cNvPr id="1779" name="Shape 1779"/>
        <p:cNvGrpSpPr/>
        <p:nvPr/>
      </p:nvGrpSpPr>
      <p:grpSpPr>
        <a:xfrm>
          <a:off x="0" y="0"/>
          <a:ext cx="0" cy="0"/>
          <a:chOff x="0" y="0"/>
          <a:chExt cx="0" cy="0"/>
        </a:xfrm>
      </p:grpSpPr>
      <p:sp>
        <p:nvSpPr>
          <p:cNvPr descr="preencoded.png" id="1780" name="Google Shape;1780;p255"/>
          <p:cNvSpPr/>
          <p:nvPr/>
        </p:nvSpPr>
        <p:spPr>
          <a:xfrm>
            <a:off x="2800978"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81" name="Google Shape;1781;p255"/>
          <p:cNvSpPr/>
          <p:nvPr/>
        </p:nvSpPr>
        <p:spPr>
          <a:xfrm>
            <a:off x="914400"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82" name="Google Shape;1782;p255"/>
          <p:cNvSpPr/>
          <p:nvPr/>
        </p:nvSpPr>
        <p:spPr>
          <a:xfrm>
            <a:off x="4684152"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83" name="Google Shape;1783;p255"/>
          <p:cNvSpPr/>
          <p:nvPr/>
        </p:nvSpPr>
        <p:spPr>
          <a:xfrm>
            <a:off x="6567313"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84" name="Google Shape;1784;p255"/>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sp>
        <p:nvSpPr>
          <p:cNvPr id="1785" name="Google Shape;1785;p255"/>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786" name="Google Shape;1786;p255"/>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787" name="Google Shape;1787;p255"/>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788" name="Google Shape;1788;p255"/>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789" name="Google Shape;1789;p255"/>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790" name="Google Shape;1790;p255"/>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791" name="Google Shape;1791;p255"/>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792" name="Google Shape;1792;p255"/>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Four Card Layout w Title (Midnight) 1">
  <p:cSld name="CUSTOM_22_1_1_1_1_1_1_1">
    <p:bg>
      <p:bgPr>
        <a:solidFill>
          <a:schemeClr val="dk2"/>
        </a:solidFill>
      </p:bgPr>
    </p:bg>
    <p:spTree>
      <p:nvGrpSpPr>
        <p:cNvPr id="1793" name="Shape 1793"/>
        <p:cNvGrpSpPr/>
        <p:nvPr/>
      </p:nvGrpSpPr>
      <p:grpSpPr>
        <a:xfrm>
          <a:off x="0" y="0"/>
          <a:ext cx="0" cy="0"/>
          <a:chOff x="0" y="0"/>
          <a:chExt cx="0" cy="0"/>
        </a:xfrm>
      </p:grpSpPr>
      <p:sp>
        <p:nvSpPr>
          <p:cNvPr descr="preencoded.png" id="1794" name="Google Shape;1794;p256"/>
          <p:cNvSpPr/>
          <p:nvPr/>
        </p:nvSpPr>
        <p:spPr>
          <a:xfrm>
            <a:off x="2800982" y="1608625"/>
            <a:ext cx="1662300" cy="27678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95" name="Google Shape;1795;p256"/>
          <p:cNvSpPr/>
          <p:nvPr/>
        </p:nvSpPr>
        <p:spPr>
          <a:xfrm>
            <a:off x="914400" y="1608625"/>
            <a:ext cx="1662300" cy="27678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96" name="Google Shape;1796;p256"/>
          <p:cNvSpPr/>
          <p:nvPr/>
        </p:nvSpPr>
        <p:spPr>
          <a:xfrm>
            <a:off x="4684159" y="1608625"/>
            <a:ext cx="1662300" cy="27678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1797" name="Google Shape;1797;p256"/>
          <p:cNvSpPr/>
          <p:nvPr/>
        </p:nvSpPr>
        <p:spPr>
          <a:xfrm>
            <a:off x="6567324" y="1608625"/>
            <a:ext cx="1662300" cy="27678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98" name="Google Shape;1798;p256"/>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sp>
        <p:nvSpPr>
          <p:cNvPr id="1799" name="Google Shape;1799;p256"/>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800" name="Google Shape;1800;p256"/>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801" name="Google Shape;1801;p256"/>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802" name="Google Shape;1802;p256"/>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803" name="Google Shape;1803;p256"/>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804" name="Google Shape;1804;p256"/>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
        <p:nvSpPr>
          <p:cNvPr id="1805" name="Google Shape;1805;p256"/>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a:lnSpc>
                <a:spcPct val="115000"/>
              </a:lnSpc>
              <a:spcBef>
                <a:spcPts val="0"/>
              </a:spcBef>
              <a:spcAft>
                <a:spcPts val="0"/>
              </a:spcAft>
              <a:buClr>
                <a:schemeClr val="lt1"/>
              </a:buClr>
              <a:buSzPts val="1200"/>
              <a:buChar char="●"/>
              <a:defRPr sz="1200">
                <a:solidFill>
                  <a:schemeClr val="lt1"/>
                </a:solidFill>
              </a:defRPr>
            </a:lvl1pPr>
            <a:lvl2pPr indent="-304800" lvl="1" marL="914400">
              <a:lnSpc>
                <a:spcPct val="115000"/>
              </a:lnSpc>
              <a:spcBef>
                <a:spcPts val="0"/>
              </a:spcBef>
              <a:spcAft>
                <a:spcPts val="0"/>
              </a:spcAft>
              <a:buClr>
                <a:schemeClr val="lt1"/>
              </a:buClr>
              <a:buSzPts val="1200"/>
              <a:buChar char="○"/>
              <a:defRPr sz="1200">
                <a:solidFill>
                  <a:schemeClr val="lt1"/>
                </a:solidFill>
              </a:defRPr>
            </a:lvl2pPr>
            <a:lvl3pPr indent="-304800" lvl="2" marL="1371600">
              <a:lnSpc>
                <a:spcPct val="115000"/>
              </a:lnSpc>
              <a:spcBef>
                <a:spcPts val="0"/>
              </a:spcBef>
              <a:spcAft>
                <a:spcPts val="0"/>
              </a:spcAft>
              <a:buClr>
                <a:schemeClr val="lt1"/>
              </a:buClr>
              <a:buSzPts val="1200"/>
              <a:buChar char="■"/>
              <a:defRPr sz="1200">
                <a:solidFill>
                  <a:schemeClr val="lt1"/>
                </a:solidFill>
              </a:defRPr>
            </a:lvl3pPr>
            <a:lvl4pPr indent="-304800" lvl="3" marL="1828800">
              <a:lnSpc>
                <a:spcPct val="115000"/>
              </a:lnSpc>
              <a:spcBef>
                <a:spcPts val="0"/>
              </a:spcBef>
              <a:spcAft>
                <a:spcPts val="0"/>
              </a:spcAft>
              <a:buClr>
                <a:schemeClr val="lt1"/>
              </a:buClr>
              <a:buSzPts val="1200"/>
              <a:buChar char="●"/>
              <a:defRPr sz="1200">
                <a:solidFill>
                  <a:schemeClr val="lt1"/>
                </a:solidFill>
              </a:defRPr>
            </a:lvl4pPr>
            <a:lvl5pPr indent="-304800" lvl="4" marL="2286000">
              <a:lnSpc>
                <a:spcPct val="115000"/>
              </a:lnSpc>
              <a:spcBef>
                <a:spcPts val="0"/>
              </a:spcBef>
              <a:spcAft>
                <a:spcPts val="0"/>
              </a:spcAft>
              <a:buClr>
                <a:schemeClr val="lt1"/>
              </a:buClr>
              <a:buSzPts val="1200"/>
              <a:buChar char="○"/>
              <a:defRPr sz="1200">
                <a:solidFill>
                  <a:schemeClr val="lt1"/>
                </a:solidFill>
              </a:defRPr>
            </a:lvl5pPr>
            <a:lvl6pPr indent="-304800" lvl="5" marL="2743200">
              <a:lnSpc>
                <a:spcPct val="115000"/>
              </a:lnSpc>
              <a:spcBef>
                <a:spcPts val="0"/>
              </a:spcBef>
              <a:spcAft>
                <a:spcPts val="0"/>
              </a:spcAft>
              <a:buClr>
                <a:schemeClr val="lt1"/>
              </a:buClr>
              <a:buSzPts val="1200"/>
              <a:buChar char="■"/>
              <a:defRPr sz="1200">
                <a:solidFill>
                  <a:schemeClr val="lt1"/>
                </a:solidFill>
              </a:defRPr>
            </a:lvl6pPr>
            <a:lvl7pPr indent="-304800" lvl="6" marL="3200400">
              <a:lnSpc>
                <a:spcPct val="115000"/>
              </a:lnSpc>
              <a:spcBef>
                <a:spcPts val="0"/>
              </a:spcBef>
              <a:spcAft>
                <a:spcPts val="0"/>
              </a:spcAft>
              <a:buClr>
                <a:schemeClr val="lt1"/>
              </a:buClr>
              <a:buSzPts val="1200"/>
              <a:buChar char="●"/>
              <a:defRPr sz="1200">
                <a:solidFill>
                  <a:schemeClr val="lt1"/>
                </a:solidFill>
              </a:defRPr>
            </a:lvl7pPr>
            <a:lvl8pPr indent="-304800" lvl="7" marL="3657600">
              <a:lnSpc>
                <a:spcPct val="115000"/>
              </a:lnSpc>
              <a:spcBef>
                <a:spcPts val="0"/>
              </a:spcBef>
              <a:spcAft>
                <a:spcPts val="0"/>
              </a:spcAft>
              <a:buClr>
                <a:schemeClr val="lt1"/>
              </a:buClr>
              <a:buSzPts val="1200"/>
              <a:buChar char="○"/>
              <a:defRPr sz="1200">
                <a:solidFill>
                  <a:schemeClr val="lt1"/>
                </a:solidFill>
              </a:defRPr>
            </a:lvl8pPr>
            <a:lvl9pPr indent="-304800" lvl="8" marL="4114800">
              <a:lnSpc>
                <a:spcPct val="115000"/>
              </a:lnSpc>
              <a:spcBef>
                <a:spcPts val="0"/>
              </a:spcBef>
              <a:spcAft>
                <a:spcPts val="0"/>
              </a:spcAft>
              <a:buClr>
                <a:schemeClr val="lt1"/>
              </a:buClr>
              <a:buSzPts val="1200"/>
              <a:buChar char="■"/>
              <a:defRPr sz="1200">
                <a:solidFill>
                  <a:schemeClr val="lt1"/>
                </a:solidFill>
              </a:defRPr>
            </a:lvl9pPr>
          </a:lstStyle>
          <a:p/>
        </p:txBody>
      </p:sp>
      <p:sp>
        <p:nvSpPr>
          <p:cNvPr id="1806" name="Google Shape;1806;p256"/>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400"/>
              <a:buNone/>
              <a:defRPr b="1" sz="1400">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Six Card Layout (Jade)">
  <p:cSld name="CUSTOM_30_1">
    <p:bg>
      <p:bgPr>
        <a:solidFill>
          <a:srgbClr val="083F3F"/>
        </a:solidFill>
      </p:bgPr>
    </p:bg>
    <p:spTree>
      <p:nvGrpSpPr>
        <p:cNvPr id="1807" name="Shape 1807"/>
        <p:cNvGrpSpPr/>
        <p:nvPr/>
      </p:nvGrpSpPr>
      <p:grpSpPr>
        <a:xfrm>
          <a:off x="0" y="0"/>
          <a:ext cx="0" cy="0"/>
          <a:chOff x="0" y="0"/>
          <a:chExt cx="0" cy="0"/>
        </a:xfrm>
      </p:grpSpPr>
      <p:sp>
        <p:nvSpPr>
          <p:cNvPr descr="preencoded.png" id="1808" name="Google Shape;1808;p257"/>
          <p:cNvSpPr/>
          <p:nvPr/>
        </p:nvSpPr>
        <p:spPr>
          <a:xfrm>
            <a:off x="914400" y="914400"/>
            <a:ext cx="22944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809" name="Google Shape;1809;p257"/>
          <p:cNvSpPr/>
          <p:nvPr/>
        </p:nvSpPr>
        <p:spPr>
          <a:xfrm>
            <a:off x="914400"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810" name="Google Shape;1810;p257"/>
          <p:cNvSpPr/>
          <p:nvPr/>
        </p:nvSpPr>
        <p:spPr>
          <a:xfrm>
            <a:off x="3431775" y="914400"/>
            <a:ext cx="22944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811" name="Google Shape;1811;p257"/>
          <p:cNvSpPr/>
          <p:nvPr/>
        </p:nvSpPr>
        <p:spPr>
          <a:xfrm>
            <a:off x="3431775"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812" name="Google Shape;1812;p257"/>
          <p:cNvSpPr/>
          <p:nvPr/>
        </p:nvSpPr>
        <p:spPr>
          <a:xfrm>
            <a:off x="5935400" y="914400"/>
            <a:ext cx="22920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813" name="Google Shape;1813;p257"/>
          <p:cNvSpPr/>
          <p:nvPr/>
        </p:nvSpPr>
        <p:spPr>
          <a:xfrm>
            <a:off x="5935401"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4" name="Google Shape;1814;p257"/>
          <p:cNvSpPr txBox="1"/>
          <p:nvPr>
            <p:ph idx="1" type="subTitle"/>
          </p:nvPr>
        </p:nvSpPr>
        <p:spPr>
          <a:xfrm>
            <a:off x="1189500" y="11231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5" name="Google Shape;1815;p257"/>
          <p:cNvSpPr txBox="1"/>
          <p:nvPr>
            <p:ph idx="2" type="subTitle"/>
          </p:nvPr>
        </p:nvSpPr>
        <p:spPr>
          <a:xfrm>
            <a:off x="1189500" y="14795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pic>
        <p:nvPicPr>
          <p:cNvPr id="1816" name="Google Shape;1816;p25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817" name="Google Shape;1817;p257"/>
          <p:cNvSpPr txBox="1"/>
          <p:nvPr>
            <p:ph idx="3" type="subTitle"/>
          </p:nvPr>
        </p:nvSpPr>
        <p:spPr>
          <a:xfrm>
            <a:off x="1189500" y="28932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8" name="Google Shape;1818;p257"/>
          <p:cNvSpPr txBox="1"/>
          <p:nvPr>
            <p:ph idx="4" type="subTitle"/>
          </p:nvPr>
        </p:nvSpPr>
        <p:spPr>
          <a:xfrm>
            <a:off x="1189500" y="32496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819" name="Google Shape;1819;p257"/>
          <p:cNvSpPr txBox="1"/>
          <p:nvPr>
            <p:ph idx="5" type="subTitle"/>
          </p:nvPr>
        </p:nvSpPr>
        <p:spPr>
          <a:xfrm>
            <a:off x="3706775" y="11231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0" name="Google Shape;1820;p257"/>
          <p:cNvSpPr txBox="1"/>
          <p:nvPr>
            <p:ph idx="6" type="subTitle"/>
          </p:nvPr>
        </p:nvSpPr>
        <p:spPr>
          <a:xfrm>
            <a:off x="3706775" y="14795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821" name="Google Shape;1821;p257"/>
          <p:cNvSpPr txBox="1"/>
          <p:nvPr>
            <p:ph idx="7" type="subTitle"/>
          </p:nvPr>
        </p:nvSpPr>
        <p:spPr>
          <a:xfrm>
            <a:off x="3706775" y="28932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2" name="Google Shape;1822;p257"/>
          <p:cNvSpPr txBox="1"/>
          <p:nvPr>
            <p:ph idx="8" type="subTitle"/>
          </p:nvPr>
        </p:nvSpPr>
        <p:spPr>
          <a:xfrm>
            <a:off x="3706775" y="32496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823" name="Google Shape;1823;p257"/>
          <p:cNvSpPr txBox="1"/>
          <p:nvPr>
            <p:ph idx="9" type="subTitle"/>
          </p:nvPr>
        </p:nvSpPr>
        <p:spPr>
          <a:xfrm>
            <a:off x="6215150" y="11231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4" name="Google Shape;1824;p257"/>
          <p:cNvSpPr txBox="1"/>
          <p:nvPr>
            <p:ph idx="13" type="subTitle"/>
          </p:nvPr>
        </p:nvSpPr>
        <p:spPr>
          <a:xfrm>
            <a:off x="6215150" y="14795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1825" name="Google Shape;1825;p257"/>
          <p:cNvSpPr txBox="1"/>
          <p:nvPr>
            <p:ph idx="14" type="subTitle"/>
          </p:nvPr>
        </p:nvSpPr>
        <p:spPr>
          <a:xfrm>
            <a:off x="6215150" y="2893275"/>
            <a:ext cx="1630200" cy="2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100"/>
              <a:buNone/>
              <a:defRPr b="1"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6" name="Google Shape;1826;p257"/>
          <p:cNvSpPr txBox="1"/>
          <p:nvPr>
            <p:ph idx="15" type="subTitle"/>
          </p:nvPr>
        </p:nvSpPr>
        <p:spPr>
          <a:xfrm>
            <a:off x="6215150" y="3249625"/>
            <a:ext cx="1763700" cy="942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4 items">
  <p:cSld name="CUSTOM_71">
    <p:bg>
      <p:bgPr>
        <a:solidFill>
          <a:srgbClr val="EBF9EB"/>
        </a:solidFill>
      </p:bgPr>
    </p:bg>
    <p:spTree>
      <p:nvGrpSpPr>
        <p:cNvPr id="1827" name="Shape 1827"/>
        <p:cNvGrpSpPr/>
        <p:nvPr/>
      </p:nvGrpSpPr>
      <p:grpSpPr>
        <a:xfrm>
          <a:off x="0" y="0"/>
          <a:ext cx="0" cy="0"/>
          <a:chOff x="0" y="0"/>
          <a:chExt cx="0" cy="0"/>
        </a:xfrm>
      </p:grpSpPr>
      <p:sp>
        <p:nvSpPr>
          <p:cNvPr id="1828" name="Google Shape;1828;p258"/>
          <p:cNvSpPr txBox="1"/>
          <p:nvPr>
            <p:ph idx="1" type="subTitle"/>
          </p:nvPr>
        </p:nvSpPr>
        <p:spPr>
          <a:xfrm>
            <a:off x="3252450" y="27967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29" name="Google Shape;1829;p258"/>
          <p:cNvSpPr txBox="1"/>
          <p:nvPr>
            <p:ph idx="2" type="subTitle"/>
          </p:nvPr>
        </p:nvSpPr>
        <p:spPr>
          <a:xfrm>
            <a:off x="5009500" y="27967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30" name="Google Shape;1830;p258"/>
          <p:cNvSpPr txBox="1"/>
          <p:nvPr>
            <p:ph idx="3" type="subTitle"/>
          </p:nvPr>
        </p:nvSpPr>
        <p:spPr>
          <a:xfrm>
            <a:off x="6766550" y="27967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31" name="Google Shape;1831;p258"/>
          <p:cNvSpPr txBox="1"/>
          <p:nvPr>
            <p:ph idx="4" type="subTitle"/>
          </p:nvPr>
        </p:nvSpPr>
        <p:spPr>
          <a:xfrm>
            <a:off x="1495400" y="28102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32" name="Google Shape;1832;p258"/>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833" name="Google Shape;1833;p258"/>
          <p:cNvCxnSpPr/>
          <p:nvPr/>
        </p:nvCxnSpPr>
        <p:spPr>
          <a:xfrm>
            <a:off x="916175" y="2575763"/>
            <a:ext cx="7321500" cy="0"/>
          </a:xfrm>
          <a:prstGeom prst="straightConnector1">
            <a:avLst/>
          </a:prstGeom>
          <a:noFill/>
          <a:ln cap="flat" cmpd="sng" w="28575">
            <a:solidFill>
              <a:schemeClr val="accent1"/>
            </a:solidFill>
            <a:prstDash val="solid"/>
            <a:round/>
            <a:headEnd len="med" w="med" type="none"/>
            <a:tailEnd len="med" w="med" type="none"/>
          </a:ln>
        </p:spPr>
      </p:cxnSp>
      <p:pic>
        <p:nvPicPr>
          <p:cNvPr id="1834" name="Google Shape;1834;p25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1008">
          <p15:clr>
            <a:srgbClr val="E46962"/>
          </p15:clr>
        </p15:guide>
        <p15:guide id="2" pos="4320">
          <p15:clr>
            <a:srgbClr val="E46962"/>
          </p15:clr>
        </p15:guide>
        <p15:guide id="3" orient="horz" pos="2664">
          <p15:clr>
            <a:srgbClr val="E46962"/>
          </p15:clr>
        </p15:guide>
        <p15:guide id="4" orient="horz" pos="576">
          <p15:clr>
            <a:srgbClr val="E46962"/>
          </p15:clr>
        </p15:guide>
        <p15:guide id="5" pos="2088">
          <p15:clr>
            <a:srgbClr val="E46962"/>
          </p15:clr>
        </p15:guide>
        <p15:guide id="6" pos="3204">
          <p15:clr>
            <a:srgbClr val="E46962"/>
          </p15:clr>
        </p15:guide>
      </p15:sldGuideLst>
    </p:ext>
  </p:extLst>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5 Items">
  <p:cSld name="CUSTOM_71_1">
    <p:bg>
      <p:bgPr>
        <a:solidFill>
          <a:srgbClr val="C7DBF9"/>
        </a:solidFill>
      </p:bgPr>
    </p:bg>
    <p:spTree>
      <p:nvGrpSpPr>
        <p:cNvPr id="1835" name="Shape 1835"/>
        <p:cNvGrpSpPr/>
        <p:nvPr/>
      </p:nvGrpSpPr>
      <p:grpSpPr>
        <a:xfrm>
          <a:off x="0" y="0"/>
          <a:ext cx="0" cy="0"/>
          <a:chOff x="0" y="0"/>
          <a:chExt cx="0" cy="0"/>
        </a:xfrm>
      </p:grpSpPr>
      <p:sp>
        <p:nvSpPr>
          <p:cNvPr id="1836" name="Google Shape;1836;p259"/>
          <p:cNvSpPr txBox="1"/>
          <p:nvPr>
            <p:ph idx="1" type="subTitle"/>
          </p:nvPr>
        </p:nvSpPr>
        <p:spPr>
          <a:xfrm>
            <a:off x="7213767"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37" name="Google Shape;1837;p259"/>
          <p:cNvSpPr txBox="1"/>
          <p:nvPr>
            <p:ph idx="2" type="subTitle"/>
          </p:nvPr>
        </p:nvSpPr>
        <p:spPr>
          <a:xfrm>
            <a:off x="2596184"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38" name="Google Shape;1838;p259"/>
          <p:cNvSpPr txBox="1"/>
          <p:nvPr>
            <p:ph idx="3" type="subTitle"/>
          </p:nvPr>
        </p:nvSpPr>
        <p:spPr>
          <a:xfrm>
            <a:off x="4122788"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39" name="Google Shape;1839;p259"/>
          <p:cNvSpPr txBox="1"/>
          <p:nvPr>
            <p:ph idx="4" type="subTitle"/>
          </p:nvPr>
        </p:nvSpPr>
        <p:spPr>
          <a:xfrm>
            <a:off x="5597375" y="28048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40" name="Google Shape;1840;p259"/>
          <p:cNvSpPr txBox="1"/>
          <p:nvPr>
            <p:ph idx="5" type="subTitle"/>
          </p:nvPr>
        </p:nvSpPr>
        <p:spPr>
          <a:xfrm>
            <a:off x="1025290" y="2818300"/>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1841" name="Google Shape;1841;p259"/>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842" name="Google Shape;1842;p25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1843" name="Google Shape;1843;p259"/>
          <p:cNvCxnSpPr/>
          <p:nvPr/>
        </p:nvCxnSpPr>
        <p:spPr>
          <a:xfrm>
            <a:off x="916175" y="2573750"/>
            <a:ext cx="7321500" cy="0"/>
          </a:xfrm>
          <a:prstGeom prst="straightConnector1">
            <a:avLst/>
          </a:prstGeom>
          <a:noFill/>
          <a:ln cap="flat" cmpd="sng" w="28575">
            <a:solidFill>
              <a:schemeClr val="accent3"/>
            </a:solidFill>
            <a:prstDash val="solid"/>
            <a:round/>
            <a:headEnd len="med" w="med" type="none"/>
            <a:tailEnd len="med" w="med" type="none"/>
          </a:ln>
        </p:spPr>
      </p:cxnSp>
    </p:spTree>
  </p:cSld>
  <p:clrMapOvr>
    <a:masterClrMapping/>
  </p:clrMapOvr>
  <p:extLst>
    <p:ext uri="{DCECCB84-F9BA-43D5-87BE-67443E8EF086}">
      <p15:sldGuideLst>
        <p15:guide id="1" pos="4608">
          <p15:clr>
            <a:srgbClr val="E46962"/>
          </p15:clr>
        </p15:guide>
        <p15:guide id="2" orient="horz" pos="2664">
          <p15:clr>
            <a:srgbClr val="E46962"/>
          </p15:clr>
        </p15:guide>
        <p15:guide id="3" orient="horz" pos="576">
          <p15:clr>
            <a:srgbClr val="E46962"/>
          </p15:clr>
        </p15:guide>
        <p15:guide id="4" pos="3573">
          <p15:clr>
            <a:srgbClr val="E46962"/>
          </p15:clr>
        </p15:guide>
        <p15:guide id="5" pos="720">
          <p15:clr>
            <a:srgbClr val="E46962"/>
          </p15:clr>
        </p15:guide>
        <p15:guide id="6" pos="1684">
          <p15:clr>
            <a:srgbClr val="E46962"/>
          </p15:clr>
        </p15:guide>
        <p15:guide id="7" pos="2664">
          <p15:clr>
            <a:srgbClr val="E46962"/>
          </p15:clr>
        </p15:guide>
      </p15:sldGuideLst>
    </p:ext>
  </p:extLst>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6 Items">
  <p:cSld name="CUSTOM_71_1_1">
    <p:bg>
      <p:bgPr>
        <a:solidFill>
          <a:schemeClr val="lt1"/>
        </a:solidFill>
      </p:bgPr>
    </p:bg>
    <p:spTree>
      <p:nvGrpSpPr>
        <p:cNvPr id="1844" name="Shape 1844"/>
        <p:cNvGrpSpPr/>
        <p:nvPr/>
      </p:nvGrpSpPr>
      <p:grpSpPr>
        <a:xfrm>
          <a:off x="0" y="0"/>
          <a:ext cx="0" cy="0"/>
          <a:chOff x="0" y="0"/>
          <a:chExt cx="0" cy="0"/>
        </a:xfrm>
      </p:grpSpPr>
      <p:sp>
        <p:nvSpPr>
          <p:cNvPr id="1845" name="Google Shape;1845;p260"/>
          <p:cNvSpPr txBox="1"/>
          <p:nvPr>
            <p:ph idx="1" type="subTitle"/>
          </p:nvPr>
        </p:nvSpPr>
        <p:spPr>
          <a:xfrm>
            <a:off x="2194199"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846" name="Google Shape;1846;p260"/>
          <p:cNvSpPr txBox="1"/>
          <p:nvPr>
            <p:ph idx="2" type="subTitle"/>
          </p:nvPr>
        </p:nvSpPr>
        <p:spPr>
          <a:xfrm>
            <a:off x="7183237"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847" name="Google Shape;1847;p260"/>
          <p:cNvSpPr txBox="1"/>
          <p:nvPr>
            <p:ph idx="3" type="subTitle"/>
          </p:nvPr>
        </p:nvSpPr>
        <p:spPr>
          <a:xfrm>
            <a:off x="3441462"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848" name="Google Shape;1848;p260"/>
          <p:cNvSpPr txBox="1"/>
          <p:nvPr>
            <p:ph idx="4" type="subTitle"/>
          </p:nvPr>
        </p:nvSpPr>
        <p:spPr>
          <a:xfrm>
            <a:off x="4688724"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849" name="Google Shape;1849;p260"/>
          <p:cNvSpPr txBox="1"/>
          <p:nvPr>
            <p:ph idx="5" type="subTitle"/>
          </p:nvPr>
        </p:nvSpPr>
        <p:spPr>
          <a:xfrm>
            <a:off x="5935987"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850" name="Google Shape;1850;p260"/>
          <p:cNvSpPr txBox="1"/>
          <p:nvPr>
            <p:ph idx="6" type="subTitle"/>
          </p:nvPr>
        </p:nvSpPr>
        <p:spPr>
          <a:xfrm>
            <a:off x="946949" y="2790654"/>
            <a:ext cx="975300" cy="12507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800"/>
              </a:spcBef>
              <a:spcAft>
                <a:spcPts val="0"/>
              </a:spcAft>
              <a:buSzPts val="1000"/>
              <a:buNone/>
              <a:defRPr sz="1000"/>
            </a:lvl2pPr>
            <a:lvl3pPr lvl="2">
              <a:spcBef>
                <a:spcPts val="800"/>
              </a:spcBef>
              <a:spcAft>
                <a:spcPts val="0"/>
              </a:spcAft>
              <a:buSzPts val="1000"/>
              <a:buNone/>
              <a:defRPr sz="1000"/>
            </a:lvl3pPr>
            <a:lvl4pPr lvl="3">
              <a:spcBef>
                <a:spcPts val="800"/>
              </a:spcBef>
              <a:spcAft>
                <a:spcPts val="0"/>
              </a:spcAft>
              <a:buSzPts val="1000"/>
              <a:buNone/>
              <a:defRPr sz="1000"/>
            </a:lvl4pPr>
            <a:lvl5pPr lvl="4">
              <a:spcBef>
                <a:spcPts val="800"/>
              </a:spcBef>
              <a:spcAft>
                <a:spcPts val="0"/>
              </a:spcAft>
              <a:buSzPts val="1000"/>
              <a:buNone/>
              <a:defRPr sz="1000"/>
            </a:lvl5pPr>
            <a:lvl6pPr lvl="5">
              <a:spcBef>
                <a:spcPts val="800"/>
              </a:spcBef>
              <a:spcAft>
                <a:spcPts val="0"/>
              </a:spcAft>
              <a:buSzPts val="1000"/>
              <a:buNone/>
              <a:defRPr sz="1000"/>
            </a:lvl6pPr>
            <a:lvl7pPr lvl="6">
              <a:spcBef>
                <a:spcPts val="800"/>
              </a:spcBef>
              <a:spcAft>
                <a:spcPts val="0"/>
              </a:spcAft>
              <a:buSzPts val="1000"/>
              <a:buNone/>
              <a:defRPr sz="1000"/>
            </a:lvl7pPr>
            <a:lvl8pPr lvl="7">
              <a:spcBef>
                <a:spcPts val="800"/>
              </a:spcBef>
              <a:spcAft>
                <a:spcPts val="0"/>
              </a:spcAft>
              <a:buSzPts val="1000"/>
              <a:buNone/>
              <a:defRPr sz="1000"/>
            </a:lvl8pPr>
            <a:lvl9pPr lvl="8">
              <a:spcBef>
                <a:spcPts val="800"/>
              </a:spcBef>
              <a:spcAft>
                <a:spcPts val="800"/>
              </a:spcAft>
              <a:buSzPts val="1000"/>
              <a:buNone/>
              <a:defRPr sz="1000"/>
            </a:lvl9pPr>
          </a:lstStyle>
          <a:p/>
        </p:txBody>
      </p:sp>
      <p:sp>
        <p:nvSpPr>
          <p:cNvPr id="1851" name="Google Shape;1851;p260"/>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852" name="Google Shape;1852;p26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1853" name="Google Shape;1853;p260"/>
          <p:cNvCxnSpPr/>
          <p:nvPr/>
        </p:nvCxnSpPr>
        <p:spPr>
          <a:xfrm>
            <a:off x="916175" y="2573750"/>
            <a:ext cx="73215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pos="645">
          <p15:clr>
            <a:srgbClr val="E46962"/>
          </p15:clr>
        </p15:guide>
        <p15:guide id="2" pos="4573">
          <p15:clr>
            <a:srgbClr val="E46962"/>
          </p15:clr>
        </p15:guide>
        <p15:guide id="3" orient="horz" pos="2664">
          <p15:clr>
            <a:srgbClr val="E46962"/>
          </p15:clr>
        </p15:guide>
        <p15:guide id="4" orient="horz" pos="576">
          <p15:clr>
            <a:srgbClr val="E46962"/>
          </p15:clr>
        </p15:guide>
        <p15:guide id="5" pos="3787">
          <p15:clr>
            <a:srgbClr val="E46962"/>
          </p15:clr>
        </p15:guide>
        <p15:guide id="6" pos="3002">
          <p15:clr>
            <a:srgbClr val="E46962"/>
          </p15:clr>
        </p15:guide>
        <p15:guide id="7" pos="2216">
          <p15:clr>
            <a:srgbClr val="E46962"/>
          </p15:clr>
        </p15:guide>
        <p15:guide id="8" pos="1440">
          <p15:clr>
            <a:srgbClr val="E46962"/>
          </p15:clr>
        </p15:guide>
      </p15:sldGuideLst>
    </p:ext>
  </p:extLst>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Gantt Timeline">
  <p:cSld name="CUSTOM_72">
    <p:spTree>
      <p:nvGrpSpPr>
        <p:cNvPr id="1854" name="Shape 1854"/>
        <p:cNvGrpSpPr/>
        <p:nvPr/>
      </p:nvGrpSpPr>
      <p:grpSpPr>
        <a:xfrm>
          <a:off x="0" y="0"/>
          <a:ext cx="0" cy="0"/>
          <a:chOff x="0" y="0"/>
          <a:chExt cx="0" cy="0"/>
        </a:xfrm>
      </p:grpSpPr>
      <p:sp>
        <p:nvSpPr>
          <p:cNvPr id="1855" name="Google Shape;1855;p261"/>
          <p:cNvSpPr txBox="1"/>
          <p:nvPr>
            <p:ph idx="1" type="subTitle"/>
          </p:nvPr>
        </p:nvSpPr>
        <p:spPr>
          <a:xfrm>
            <a:off x="2319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856" name="Google Shape;1856;p261"/>
          <p:cNvSpPr txBox="1"/>
          <p:nvPr>
            <p:ph idx="2" type="subTitle"/>
          </p:nvPr>
        </p:nvSpPr>
        <p:spPr>
          <a:xfrm>
            <a:off x="17511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857" name="Google Shape;1857;p261"/>
          <p:cNvSpPr txBox="1"/>
          <p:nvPr>
            <p:ph idx="3" type="subTitle"/>
          </p:nvPr>
        </p:nvSpPr>
        <p:spPr>
          <a:xfrm>
            <a:off x="32262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858" name="Google Shape;1858;p261"/>
          <p:cNvSpPr txBox="1"/>
          <p:nvPr>
            <p:ph idx="4" type="subTitle"/>
          </p:nvPr>
        </p:nvSpPr>
        <p:spPr>
          <a:xfrm>
            <a:off x="478031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859" name="Google Shape;1859;p261"/>
          <p:cNvSpPr txBox="1"/>
          <p:nvPr>
            <p:ph idx="5" type="subTitle"/>
          </p:nvPr>
        </p:nvSpPr>
        <p:spPr>
          <a:xfrm>
            <a:off x="6286100"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1860" name="Google Shape;1860;p261"/>
          <p:cNvSpPr txBox="1"/>
          <p:nvPr>
            <p:ph idx="6" type="subTitle"/>
          </p:nvPr>
        </p:nvSpPr>
        <p:spPr>
          <a:xfrm>
            <a:off x="776661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cxnSp>
        <p:nvCxnSpPr>
          <p:cNvPr id="1861" name="Google Shape;1861;p261"/>
          <p:cNvCxnSpPr/>
          <p:nvPr/>
        </p:nvCxnSpPr>
        <p:spPr>
          <a:xfrm>
            <a:off x="-10825" y="1626175"/>
            <a:ext cx="9167700" cy="0"/>
          </a:xfrm>
          <a:prstGeom prst="straightConnector1">
            <a:avLst/>
          </a:prstGeom>
          <a:noFill/>
          <a:ln cap="flat" cmpd="sng" w="19050">
            <a:solidFill>
              <a:srgbClr val="DEE1E1"/>
            </a:solidFill>
            <a:prstDash val="solid"/>
            <a:round/>
            <a:headEnd len="med" w="med" type="none"/>
            <a:tailEnd len="med" w="med" type="none"/>
          </a:ln>
        </p:spPr>
      </p:cxnSp>
      <p:cxnSp>
        <p:nvCxnSpPr>
          <p:cNvPr id="1862" name="Google Shape;1862;p261"/>
          <p:cNvCxnSpPr/>
          <p:nvPr/>
        </p:nvCxnSpPr>
        <p:spPr>
          <a:xfrm>
            <a:off x="1514050" y="1626175"/>
            <a:ext cx="0" cy="3634800"/>
          </a:xfrm>
          <a:prstGeom prst="straightConnector1">
            <a:avLst/>
          </a:prstGeom>
          <a:noFill/>
          <a:ln cap="flat" cmpd="sng" w="19050">
            <a:solidFill>
              <a:srgbClr val="DEE1E1"/>
            </a:solidFill>
            <a:prstDash val="solid"/>
            <a:round/>
            <a:headEnd len="med" w="med" type="none"/>
            <a:tailEnd len="med" w="med" type="none"/>
          </a:ln>
        </p:spPr>
      </p:cxnSp>
      <p:cxnSp>
        <p:nvCxnSpPr>
          <p:cNvPr id="1863" name="Google Shape;1863;p261"/>
          <p:cNvCxnSpPr/>
          <p:nvPr/>
        </p:nvCxnSpPr>
        <p:spPr>
          <a:xfrm>
            <a:off x="3050375" y="1626175"/>
            <a:ext cx="0" cy="3645600"/>
          </a:xfrm>
          <a:prstGeom prst="straightConnector1">
            <a:avLst/>
          </a:prstGeom>
          <a:noFill/>
          <a:ln cap="flat" cmpd="sng" w="19050">
            <a:solidFill>
              <a:srgbClr val="DEE1E1"/>
            </a:solidFill>
            <a:prstDash val="solid"/>
            <a:round/>
            <a:headEnd len="med" w="med" type="none"/>
            <a:tailEnd len="med" w="med" type="none"/>
          </a:ln>
        </p:spPr>
      </p:cxnSp>
      <p:cxnSp>
        <p:nvCxnSpPr>
          <p:cNvPr id="1864" name="Google Shape;1864;p261"/>
          <p:cNvCxnSpPr/>
          <p:nvPr/>
        </p:nvCxnSpPr>
        <p:spPr>
          <a:xfrm>
            <a:off x="4572000" y="1626175"/>
            <a:ext cx="0" cy="3656400"/>
          </a:xfrm>
          <a:prstGeom prst="straightConnector1">
            <a:avLst/>
          </a:prstGeom>
          <a:noFill/>
          <a:ln cap="flat" cmpd="sng" w="19050">
            <a:solidFill>
              <a:srgbClr val="DEE1E1"/>
            </a:solidFill>
            <a:prstDash val="solid"/>
            <a:round/>
            <a:headEnd len="med" w="med" type="none"/>
            <a:tailEnd len="med" w="med" type="none"/>
          </a:ln>
        </p:spPr>
      </p:cxnSp>
      <p:cxnSp>
        <p:nvCxnSpPr>
          <p:cNvPr id="1865" name="Google Shape;1865;p261"/>
          <p:cNvCxnSpPr/>
          <p:nvPr/>
        </p:nvCxnSpPr>
        <p:spPr>
          <a:xfrm>
            <a:off x="7617425" y="1626175"/>
            <a:ext cx="0" cy="3688800"/>
          </a:xfrm>
          <a:prstGeom prst="straightConnector1">
            <a:avLst/>
          </a:prstGeom>
          <a:noFill/>
          <a:ln cap="flat" cmpd="sng" w="19050">
            <a:solidFill>
              <a:srgbClr val="DEE1E1"/>
            </a:solidFill>
            <a:prstDash val="solid"/>
            <a:round/>
            <a:headEnd len="med" w="med" type="none"/>
            <a:tailEnd len="med" w="med" type="none"/>
          </a:ln>
        </p:spPr>
      </p:cxnSp>
      <p:cxnSp>
        <p:nvCxnSpPr>
          <p:cNvPr id="1866" name="Google Shape;1866;p261"/>
          <p:cNvCxnSpPr/>
          <p:nvPr/>
        </p:nvCxnSpPr>
        <p:spPr>
          <a:xfrm>
            <a:off x="6100788" y="1626175"/>
            <a:ext cx="0" cy="3623700"/>
          </a:xfrm>
          <a:prstGeom prst="straightConnector1">
            <a:avLst/>
          </a:prstGeom>
          <a:noFill/>
          <a:ln cap="flat" cmpd="sng" w="19050">
            <a:solidFill>
              <a:srgbClr val="DEE1E1"/>
            </a:solidFill>
            <a:prstDash val="solid"/>
            <a:round/>
            <a:headEnd len="med" w="med" type="none"/>
            <a:tailEnd len="med" w="med" type="none"/>
          </a:ln>
        </p:spPr>
      </p:cxnSp>
      <p:sp>
        <p:nvSpPr>
          <p:cNvPr id="1867" name="Google Shape;1867;p261"/>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Multi-year Timeline">
  <p:cSld name="CUSTOM_80">
    <p:spTree>
      <p:nvGrpSpPr>
        <p:cNvPr id="1868" name="Shape 1868"/>
        <p:cNvGrpSpPr/>
        <p:nvPr/>
      </p:nvGrpSpPr>
      <p:grpSpPr>
        <a:xfrm>
          <a:off x="0" y="0"/>
          <a:ext cx="0" cy="0"/>
          <a:chOff x="0" y="0"/>
          <a:chExt cx="0" cy="0"/>
        </a:xfrm>
      </p:grpSpPr>
      <p:sp>
        <p:nvSpPr>
          <p:cNvPr id="1869" name="Google Shape;1869;p262"/>
          <p:cNvSpPr/>
          <p:nvPr/>
        </p:nvSpPr>
        <p:spPr>
          <a:xfrm>
            <a:off x="851045" y="1696244"/>
            <a:ext cx="7416468" cy="1738260"/>
          </a:xfrm>
          <a:custGeom>
            <a:rect b="b" l="l" r="r" t="t"/>
            <a:pathLst>
              <a:path extrusionOk="0" h="21600" w="21600">
                <a:moveTo>
                  <a:pt x="0" y="21600"/>
                </a:moveTo>
                <a:cubicBezTo>
                  <a:pt x="10202" y="21462"/>
                  <a:pt x="17402" y="14262"/>
                  <a:pt x="21600" y="0"/>
                </a:cubicBezTo>
              </a:path>
            </a:pathLst>
          </a:custGeom>
          <a:noFill/>
          <a:ln cap="rnd" cmpd="sng" w="76200">
            <a:solidFill>
              <a:srgbClr val="C7DBF9"/>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l">
              <a:lnSpc>
                <a:spcPct val="9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1870" name="Google Shape;1870;p262"/>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871" name="Google Shape;1871;p26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 Paragraph">
  <p:cSld name="CUSTOM_76">
    <p:spTree>
      <p:nvGrpSpPr>
        <p:cNvPr id="1872" name="Shape 1872"/>
        <p:cNvGrpSpPr/>
        <p:nvPr/>
      </p:nvGrpSpPr>
      <p:grpSpPr>
        <a:xfrm>
          <a:off x="0" y="0"/>
          <a:ext cx="0" cy="0"/>
          <a:chOff x="0" y="0"/>
          <a:chExt cx="0" cy="0"/>
        </a:xfrm>
      </p:grpSpPr>
      <p:sp>
        <p:nvSpPr>
          <p:cNvPr id="1873" name="Google Shape;1873;p263"/>
          <p:cNvSpPr txBox="1"/>
          <p:nvPr>
            <p:ph idx="1" type="body"/>
          </p:nvPr>
        </p:nvSpPr>
        <p:spPr>
          <a:xfrm>
            <a:off x="857550" y="1976075"/>
            <a:ext cx="2441400" cy="246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1874" name="Google Shape;1874;p263"/>
          <p:cNvSpPr txBox="1"/>
          <p:nvPr>
            <p:ph type="title"/>
          </p:nvPr>
        </p:nvSpPr>
        <p:spPr>
          <a:xfrm>
            <a:off x="857550" y="826025"/>
            <a:ext cx="3657600" cy="1279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pic>
        <p:nvPicPr>
          <p:cNvPr id="1875" name="Google Shape;1875;p263"/>
          <p:cNvPicPr preferRelativeResize="0"/>
          <p:nvPr/>
        </p:nvPicPr>
        <p:blipFill>
          <a:blip r:embed="rId2">
            <a:alphaModFix/>
          </a:blip>
          <a:stretch>
            <a:fillRect/>
          </a:stretch>
        </p:blipFill>
        <p:spPr>
          <a:xfrm>
            <a:off x="5240275" y="1790900"/>
            <a:ext cx="2385826" cy="2385826"/>
          </a:xfrm>
          <a:prstGeom prst="rect">
            <a:avLst/>
          </a:prstGeom>
          <a:noFill/>
          <a:ln>
            <a:noFill/>
          </a:ln>
        </p:spPr>
      </p:pic>
      <p:sp>
        <p:nvSpPr>
          <p:cNvPr id="1876" name="Google Shape;1876;p263"/>
          <p:cNvSpPr txBox="1"/>
          <p:nvPr>
            <p:ph idx="2" type="subTitle"/>
          </p:nvPr>
        </p:nvSpPr>
        <p:spPr>
          <a:xfrm>
            <a:off x="3764550" y="3230925"/>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877" name="Google Shape;1877;p263"/>
          <p:cNvSpPr txBox="1"/>
          <p:nvPr>
            <p:ph idx="3" type="subTitle"/>
          </p:nvPr>
        </p:nvSpPr>
        <p:spPr>
          <a:xfrm>
            <a:off x="5834388" y="956825"/>
            <a:ext cx="1197600" cy="767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b="1" sz="1200"/>
            </a:lvl1pPr>
            <a:lvl2pPr lvl="1" algn="ctr">
              <a:spcBef>
                <a:spcPts val="0"/>
              </a:spcBef>
              <a:spcAft>
                <a:spcPts val="0"/>
              </a:spcAft>
              <a:buSzPts val="1500"/>
              <a:buNone/>
              <a:defRPr sz="1500"/>
            </a:lvl2pPr>
            <a:lvl3pPr lvl="2" algn="ctr">
              <a:spcBef>
                <a:spcPts val="0"/>
              </a:spcBef>
              <a:spcAft>
                <a:spcPts val="0"/>
              </a:spcAft>
              <a:buSzPts val="1500"/>
              <a:buNone/>
              <a:defRPr sz="1500"/>
            </a:lvl3pPr>
            <a:lvl4pPr lvl="3" algn="ctr">
              <a:spcBef>
                <a:spcPts val="0"/>
              </a:spcBef>
              <a:spcAft>
                <a:spcPts val="0"/>
              </a:spcAft>
              <a:buSzPts val="1500"/>
              <a:buNone/>
              <a:defRPr sz="1500"/>
            </a:lvl4pPr>
            <a:lvl5pPr lvl="4" algn="ctr">
              <a:spcBef>
                <a:spcPts val="0"/>
              </a:spcBef>
              <a:spcAft>
                <a:spcPts val="0"/>
              </a:spcAft>
              <a:buSzPts val="1500"/>
              <a:buNone/>
              <a:defRPr sz="1500"/>
            </a:lvl5pPr>
            <a:lvl6pPr lvl="5" algn="ctr">
              <a:spcBef>
                <a:spcPts val="0"/>
              </a:spcBef>
              <a:spcAft>
                <a:spcPts val="0"/>
              </a:spcAft>
              <a:buSzPts val="1500"/>
              <a:buNone/>
              <a:defRPr sz="1500"/>
            </a:lvl6pPr>
            <a:lvl7pPr lvl="6" algn="ctr">
              <a:spcBef>
                <a:spcPts val="0"/>
              </a:spcBef>
              <a:spcAft>
                <a:spcPts val="0"/>
              </a:spcAft>
              <a:buSzPts val="1500"/>
              <a:buNone/>
              <a:defRPr sz="1500"/>
            </a:lvl7pPr>
            <a:lvl8pPr lvl="7" algn="ctr">
              <a:spcBef>
                <a:spcPts val="0"/>
              </a:spcBef>
              <a:spcAft>
                <a:spcPts val="0"/>
              </a:spcAft>
              <a:buSzPts val="1500"/>
              <a:buNone/>
              <a:defRPr sz="1500"/>
            </a:lvl8pPr>
            <a:lvl9pPr lvl="8" algn="ctr">
              <a:spcBef>
                <a:spcPts val="0"/>
              </a:spcBef>
              <a:spcAft>
                <a:spcPts val="0"/>
              </a:spcAft>
              <a:buSzPts val="1500"/>
              <a:buNone/>
              <a:defRPr sz="1500"/>
            </a:lvl9pPr>
          </a:lstStyle>
          <a:p/>
        </p:txBody>
      </p:sp>
      <p:sp>
        <p:nvSpPr>
          <p:cNvPr id="1878" name="Google Shape;1878;p263"/>
          <p:cNvSpPr txBox="1"/>
          <p:nvPr>
            <p:ph idx="4" type="subTitle"/>
          </p:nvPr>
        </p:nvSpPr>
        <p:spPr>
          <a:xfrm>
            <a:off x="8003347" y="3037825"/>
            <a:ext cx="9120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879" name="Google Shape;1879;p263"/>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orient="horz" pos="576">
          <p15:clr>
            <a:srgbClr val="E46962"/>
          </p15:clr>
        </p15:guide>
        <p15:guide id="2" orient="horz" pos="2664">
          <p15:clr>
            <a:srgbClr val="E46962"/>
          </p15:clr>
        </p15:guide>
        <p15:guide id="3" pos="576">
          <p15:clr>
            <a:srgbClr val="E46962"/>
          </p15:clr>
        </p15:guide>
        <p15:guide id="4" pos="5184">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ingle Stat (Jade)">
  <p:cSld name="CUSTOM_20_1_1_1">
    <p:bg>
      <p:bgPr>
        <a:solidFill>
          <a:srgbClr val="083F3F"/>
        </a:solidFill>
      </p:bgPr>
    </p:bg>
    <p:spTree>
      <p:nvGrpSpPr>
        <p:cNvPr id="168" name="Shape 168"/>
        <p:cNvGrpSpPr/>
        <p:nvPr/>
      </p:nvGrpSpPr>
      <p:grpSpPr>
        <a:xfrm>
          <a:off x="0" y="0"/>
          <a:ext cx="0" cy="0"/>
          <a:chOff x="0" y="0"/>
          <a:chExt cx="0" cy="0"/>
        </a:xfrm>
      </p:grpSpPr>
      <p:sp>
        <p:nvSpPr>
          <p:cNvPr descr="preencoded.png" id="169" name="Google Shape;169;p27"/>
          <p:cNvSpPr/>
          <p:nvPr/>
        </p:nvSpPr>
        <p:spPr>
          <a:xfrm>
            <a:off x="228600" y="228600"/>
            <a:ext cx="8686500" cy="46908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0" name="Google Shape;170;p27"/>
          <p:cNvSpPr txBox="1"/>
          <p:nvPr>
            <p:ph type="title"/>
          </p:nvPr>
        </p:nvSpPr>
        <p:spPr>
          <a:xfrm>
            <a:off x="1601100" y="995100"/>
            <a:ext cx="5941800" cy="21396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13500"/>
              <a:buNone/>
              <a:defRPr sz="13500">
                <a:solidFill>
                  <a:schemeClr val="lt1"/>
                </a:solidFill>
              </a:defRPr>
            </a:lvl1pPr>
            <a:lvl2pPr lvl="1"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3500"/>
              <a:buFont typeface="Roboto Serif"/>
              <a:buNone/>
              <a:defRPr sz="13500">
                <a:solidFill>
                  <a:schemeClr val="lt1"/>
                </a:solidFill>
                <a:latin typeface="Roboto Serif"/>
                <a:ea typeface="Roboto Serif"/>
                <a:cs typeface="Roboto Serif"/>
                <a:sym typeface="Roboto Serif"/>
              </a:defRPr>
            </a:lvl9pPr>
          </a:lstStyle>
          <a:p/>
        </p:txBody>
      </p:sp>
      <p:sp>
        <p:nvSpPr>
          <p:cNvPr id="171" name="Google Shape;171;p27"/>
          <p:cNvSpPr txBox="1"/>
          <p:nvPr>
            <p:ph idx="2" type="title"/>
          </p:nvPr>
        </p:nvSpPr>
        <p:spPr>
          <a:xfrm>
            <a:off x="1600950" y="3091500"/>
            <a:ext cx="5941800" cy="1075200"/>
          </a:xfrm>
          <a:prstGeom prst="rect">
            <a:avLst/>
          </a:prstGeom>
        </p:spPr>
        <p:txBody>
          <a:bodyPr anchorCtr="0" anchor="t" bIns="0" lIns="0" spcFirstLastPara="1" rIns="0" wrap="square" tIns="0">
            <a:noAutofit/>
          </a:bodyPr>
          <a:lstStyle>
            <a:lvl1pPr lvl="0" rtl="0" algn="ctr">
              <a:lnSpc>
                <a:spcPct val="115000"/>
              </a:lnSpc>
              <a:spcBef>
                <a:spcPts val="0"/>
              </a:spcBef>
              <a:spcAft>
                <a:spcPts val="0"/>
              </a:spcAft>
              <a:buClr>
                <a:schemeClr val="lt1"/>
              </a:buClr>
              <a:buSzPts val="2400"/>
              <a:buNone/>
              <a:defRPr sz="2400">
                <a:solidFill>
                  <a:schemeClr val="lt1"/>
                </a:solidFill>
              </a:defRPr>
            </a:lvl1pPr>
            <a:lvl2pPr lvl="1"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rtl="0" algn="ctr">
              <a:lnSpc>
                <a:spcPct val="115000"/>
              </a:lnSpc>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pic>
        <p:nvPicPr>
          <p:cNvPr id="172" name="Google Shape;172;p2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p:cSld name="CUSTOM_78">
    <p:spTree>
      <p:nvGrpSpPr>
        <p:cNvPr id="1880" name="Shape 1880"/>
        <p:cNvGrpSpPr/>
        <p:nvPr/>
      </p:nvGrpSpPr>
      <p:grpSpPr>
        <a:xfrm>
          <a:off x="0" y="0"/>
          <a:ext cx="0" cy="0"/>
          <a:chOff x="0" y="0"/>
          <a:chExt cx="0" cy="0"/>
        </a:xfrm>
      </p:grpSpPr>
      <p:pic>
        <p:nvPicPr>
          <p:cNvPr id="1881" name="Google Shape;1881;p264"/>
          <p:cNvPicPr preferRelativeResize="0"/>
          <p:nvPr/>
        </p:nvPicPr>
        <p:blipFill>
          <a:blip r:embed="rId2">
            <a:alphaModFix/>
          </a:blip>
          <a:stretch>
            <a:fillRect/>
          </a:stretch>
        </p:blipFill>
        <p:spPr>
          <a:xfrm>
            <a:off x="3379088" y="2169475"/>
            <a:ext cx="2385826" cy="2385826"/>
          </a:xfrm>
          <a:prstGeom prst="rect">
            <a:avLst/>
          </a:prstGeom>
          <a:noFill/>
          <a:ln>
            <a:noFill/>
          </a:ln>
        </p:spPr>
      </p:pic>
      <p:sp>
        <p:nvSpPr>
          <p:cNvPr id="1882" name="Google Shape;1882;p264"/>
          <p:cNvSpPr txBox="1"/>
          <p:nvPr>
            <p:ph type="title"/>
          </p:nvPr>
        </p:nvSpPr>
        <p:spPr>
          <a:xfrm>
            <a:off x="914400" y="803000"/>
            <a:ext cx="73152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None/>
              <a:defRPr sz="2400"/>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p:txBody>
      </p:sp>
      <p:cxnSp>
        <p:nvCxnSpPr>
          <p:cNvPr id="1883" name="Google Shape;1883;p264"/>
          <p:cNvCxnSpPr/>
          <p:nvPr/>
        </p:nvCxnSpPr>
        <p:spPr>
          <a:xfrm>
            <a:off x="4567693" y="1940875"/>
            <a:ext cx="0" cy="458100"/>
          </a:xfrm>
          <a:prstGeom prst="straightConnector1">
            <a:avLst/>
          </a:prstGeom>
          <a:noFill/>
          <a:ln cap="flat" cmpd="sng" w="19050">
            <a:solidFill>
              <a:schemeClr val="dk1"/>
            </a:solidFill>
            <a:prstDash val="solid"/>
            <a:round/>
            <a:headEnd len="med" w="med" type="oval"/>
            <a:tailEnd len="med" w="med" type="none"/>
          </a:ln>
        </p:spPr>
      </p:cxnSp>
      <p:cxnSp>
        <p:nvCxnSpPr>
          <p:cNvPr id="1884" name="Google Shape;1884;p264"/>
          <p:cNvCxnSpPr/>
          <p:nvPr/>
        </p:nvCxnSpPr>
        <p:spPr>
          <a:xfrm>
            <a:off x="3096668" y="3869375"/>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1885" name="Google Shape;1885;p264"/>
          <p:cNvCxnSpPr/>
          <p:nvPr/>
        </p:nvCxnSpPr>
        <p:spPr>
          <a:xfrm>
            <a:off x="5547868" y="3684525"/>
            <a:ext cx="539100" cy="0"/>
          </a:xfrm>
          <a:prstGeom prst="straightConnector1">
            <a:avLst/>
          </a:prstGeom>
          <a:noFill/>
          <a:ln cap="flat" cmpd="sng" w="19050">
            <a:solidFill>
              <a:schemeClr val="dk1"/>
            </a:solidFill>
            <a:prstDash val="solid"/>
            <a:round/>
            <a:headEnd len="med" w="med" type="none"/>
            <a:tailEnd len="med" w="med" type="oval"/>
          </a:ln>
        </p:spPr>
      </p:cxnSp>
      <p:sp>
        <p:nvSpPr>
          <p:cNvPr id="1886" name="Google Shape;1886;p264"/>
          <p:cNvSpPr txBox="1"/>
          <p:nvPr>
            <p:ph idx="1" type="subTitle"/>
          </p:nvPr>
        </p:nvSpPr>
        <p:spPr>
          <a:xfrm>
            <a:off x="1992300" y="3680507"/>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887" name="Google Shape;1887;p264"/>
          <p:cNvSpPr txBox="1"/>
          <p:nvPr>
            <p:ph idx="2" type="subTitle"/>
          </p:nvPr>
        </p:nvSpPr>
        <p:spPr>
          <a:xfrm>
            <a:off x="3777500" y="1528100"/>
            <a:ext cx="1580400" cy="767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b="1" sz="1200"/>
            </a:lvl1pPr>
            <a:lvl2pPr lvl="1" algn="ctr">
              <a:spcBef>
                <a:spcPts val="0"/>
              </a:spcBef>
              <a:spcAft>
                <a:spcPts val="0"/>
              </a:spcAft>
              <a:buSzPts val="1500"/>
              <a:buNone/>
              <a:defRPr sz="1500"/>
            </a:lvl2pPr>
            <a:lvl3pPr lvl="2" algn="ctr">
              <a:spcBef>
                <a:spcPts val="0"/>
              </a:spcBef>
              <a:spcAft>
                <a:spcPts val="0"/>
              </a:spcAft>
              <a:buSzPts val="1500"/>
              <a:buNone/>
              <a:defRPr sz="1500"/>
            </a:lvl3pPr>
            <a:lvl4pPr lvl="3" algn="ctr">
              <a:spcBef>
                <a:spcPts val="0"/>
              </a:spcBef>
              <a:spcAft>
                <a:spcPts val="0"/>
              </a:spcAft>
              <a:buSzPts val="1500"/>
              <a:buNone/>
              <a:defRPr sz="1500"/>
            </a:lvl4pPr>
            <a:lvl5pPr lvl="4" algn="ctr">
              <a:spcBef>
                <a:spcPts val="0"/>
              </a:spcBef>
              <a:spcAft>
                <a:spcPts val="0"/>
              </a:spcAft>
              <a:buSzPts val="1500"/>
              <a:buNone/>
              <a:defRPr sz="1500"/>
            </a:lvl5pPr>
            <a:lvl6pPr lvl="5" algn="ctr">
              <a:spcBef>
                <a:spcPts val="0"/>
              </a:spcBef>
              <a:spcAft>
                <a:spcPts val="0"/>
              </a:spcAft>
              <a:buSzPts val="1500"/>
              <a:buNone/>
              <a:defRPr sz="1500"/>
            </a:lvl6pPr>
            <a:lvl7pPr lvl="6" algn="ctr">
              <a:spcBef>
                <a:spcPts val="0"/>
              </a:spcBef>
              <a:spcAft>
                <a:spcPts val="0"/>
              </a:spcAft>
              <a:buSzPts val="1500"/>
              <a:buNone/>
              <a:defRPr sz="1500"/>
            </a:lvl7pPr>
            <a:lvl8pPr lvl="7" algn="ctr">
              <a:spcBef>
                <a:spcPts val="0"/>
              </a:spcBef>
              <a:spcAft>
                <a:spcPts val="0"/>
              </a:spcAft>
              <a:buSzPts val="1500"/>
              <a:buNone/>
              <a:defRPr sz="1500"/>
            </a:lvl8pPr>
            <a:lvl9pPr lvl="8" algn="ctr">
              <a:spcBef>
                <a:spcPts val="0"/>
              </a:spcBef>
              <a:spcAft>
                <a:spcPts val="0"/>
              </a:spcAft>
              <a:buSzPts val="1500"/>
              <a:buNone/>
              <a:defRPr sz="1500"/>
            </a:lvl9pPr>
          </a:lstStyle>
          <a:p/>
        </p:txBody>
      </p:sp>
      <p:sp>
        <p:nvSpPr>
          <p:cNvPr id="1888" name="Google Shape;1888;p264"/>
          <p:cNvSpPr txBox="1"/>
          <p:nvPr>
            <p:ph idx="3" type="subTitle"/>
          </p:nvPr>
        </p:nvSpPr>
        <p:spPr>
          <a:xfrm>
            <a:off x="6231101" y="3502193"/>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889" name="Google Shape;1889;p264"/>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5 Colors">
  <p:cSld name="CUSTOM_77">
    <p:spTree>
      <p:nvGrpSpPr>
        <p:cNvPr id="1890" name="Shape 1890"/>
        <p:cNvGrpSpPr/>
        <p:nvPr/>
      </p:nvGrpSpPr>
      <p:grpSpPr>
        <a:xfrm>
          <a:off x="0" y="0"/>
          <a:ext cx="0" cy="0"/>
          <a:chOff x="0" y="0"/>
          <a:chExt cx="0" cy="0"/>
        </a:xfrm>
      </p:grpSpPr>
      <p:pic>
        <p:nvPicPr>
          <p:cNvPr id="1891" name="Google Shape;1891;p265"/>
          <p:cNvPicPr preferRelativeResize="0"/>
          <p:nvPr/>
        </p:nvPicPr>
        <p:blipFill>
          <a:blip r:embed="rId2">
            <a:alphaModFix/>
          </a:blip>
          <a:stretch>
            <a:fillRect/>
          </a:stretch>
        </p:blipFill>
        <p:spPr>
          <a:xfrm>
            <a:off x="3379088" y="1744484"/>
            <a:ext cx="2385826" cy="2385826"/>
          </a:xfrm>
          <a:prstGeom prst="rect">
            <a:avLst/>
          </a:prstGeom>
          <a:noFill/>
          <a:ln>
            <a:noFill/>
          </a:ln>
        </p:spPr>
      </p:pic>
      <p:sp>
        <p:nvSpPr>
          <p:cNvPr id="1892" name="Google Shape;1892;p265"/>
          <p:cNvSpPr txBox="1"/>
          <p:nvPr>
            <p:ph idx="1" type="subTitle"/>
          </p:nvPr>
        </p:nvSpPr>
        <p:spPr>
          <a:xfrm>
            <a:off x="1951675" y="3536321"/>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893" name="Google Shape;1893;p265"/>
          <p:cNvSpPr txBox="1"/>
          <p:nvPr>
            <p:ph idx="2" type="subTitle"/>
          </p:nvPr>
        </p:nvSpPr>
        <p:spPr>
          <a:xfrm>
            <a:off x="2059150" y="2033321"/>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pic>
        <p:nvPicPr>
          <p:cNvPr id="1894" name="Google Shape;1894;p265"/>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cxnSp>
        <p:nvCxnSpPr>
          <p:cNvPr id="1895" name="Google Shape;1895;p265"/>
          <p:cNvCxnSpPr/>
          <p:nvPr/>
        </p:nvCxnSpPr>
        <p:spPr>
          <a:xfrm>
            <a:off x="3242275" y="2214097"/>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1896" name="Google Shape;1896;p265"/>
          <p:cNvCxnSpPr/>
          <p:nvPr/>
        </p:nvCxnSpPr>
        <p:spPr>
          <a:xfrm>
            <a:off x="3242275" y="3716947"/>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1897" name="Google Shape;1897;p265"/>
          <p:cNvCxnSpPr/>
          <p:nvPr/>
        </p:nvCxnSpPr>
        <p:spPr>
          <a:xfrm>
            <a:off x="4968150" y="1884575"/>
            <a:ext cx="1207800" cy="0"/>
          </a:xfrm>
          <a:prstGeom prst="straightConnector1">
            <a:avLst/>
          </a:prstGeom>
          <a:noFill/>
          <a:ln cap="flat" cmpd="sng" w="19050">
            <a:solidFill>
              <a:schemeClr val="dk1"/>
            </a:solidFill>
            <a:prstDash val="solid"/>
            <a:round/>
            <a:headEnd len="med" w="med" type="none"/>
            <a:tailEnd len="med" w="med" type="oval"/>
          </a:ln>
        </p:spPr>
      </p:cxnSp>
      <p:cxnSp>
        <p:nvCxnSpPr>
          <p:cNvPr id="1898" name="Google Shape;1898;p265"/>
          <p:cNvCxnSpPr/>
          <p:nvPr/>
        </p:nvCxnSpPr>
        <p:spPr>
          <a:xfrm>
            <a:off x="5636925" y="2937388"/>
            <a:ext cx="539100" cy="0"/>
          </a:xfrm>
          <a:prstGeom prst="straightConnector1">
            <a:avLst/>
          </a:prstGeom>
          <a:noFill/>
          <a:ln cap="flat" cmpd="sng" w="19050">
            <a:solidFill>
              <a:schemeClr val="dk1"/>
            </a:solidFill>
            <a:prstDash val="solid"/>
            <a:round/>
            <a:headEnd len="med" w="med" type="none"/>
            <a:tailEnd len="med" w="med" type="oval"/>
          </a:ln>
        </p:spPr>
      </p:cxnSp>
      <p:cxnSp>
        <p:nvCxnSpPr>
          <p:cNvPr id="1899" name="Google Shape;1899;p265"/>
          <p:cNvCxnSpPr/>
          <p:nvPr/>
        </p:nvCxnSpPr>
        <p:spPr>
          <a:xfrm>
            <a:off x="5130500" y="3990200"/>
            <a:ext cx="1045500" cy="0"/>
          </a:xfrm>
          <a:prstGeom prst="straightConnector1">
            <a:avLst/>
          </a:prstGeom>
          <a:noFill/>
          <a:ln cap="flat" cmpd="sng" w="19050">
            <a:solidFill>
              <a:schemeClr val="dk1"/>
            </a:solidFill>
            <a:prstDash val="solid"/>
            <a:round/>
            <a:headEnd len="med" w="med" type="none"/>
            <a:tailEnd len="med" w="med" type="oval"/>
          </a:ln>
        </p:spPr>
      </p:cxnSp>
      <p:sp>
        <p:nvSpPr>
          <p:cNvPr id="1900" name="Google Shape;1900;p265"/>
          <p:cNvSpPr txBox="1"/>
          <p:nvPr>
            <p:ph type="title"/>
          </p:nvPr>
        </p:nvSpPr>
        <p:spPr>
          <a:xfrm>
            <a:off x="821679" y="783825"/>
            <a:ext cx="7320900" cy="5142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Roboto Serif"/>
              <a:buNone/>
              <a:defRPr sz="2400">
                <a:latin typeface="Roboto Serif"/>
                <a:ea typeface="Roboto Serif"/>
                <a:cs typeface="Roboto Serif"/>
                <a:sym typeface="Roboto Serif"/>
              </a:defRPr>
            </a:lvl1pPr>
            <a:lvl2pPr lvl="1" algn="ctr">
              <a:spcBef>
                <a:spcPts val="0"/>
              </a:spcBef>
              <a:spcAft>
                <a:spcPts val="0"/>
              </a:spcAft>
              <a:buSzPts val="2400"/>
              <a:buNone/>
              <a:defRPr sz="2400">
                <a:latin typeface="Proxima Nova"/>
                <a:ea typeface="Proxima Nova"/>
                <a:cs typeface="Proxima Nova"/>
                <a:sym typeface="Proxima Nova"/>
              </a:defRPr>
            </a:lvl2pPr>
            <a:lvl3pPr lvl="2" algn="ctr">
              <a:spcBef>
                <a:spcPts val="0"/>
              </a:spcBef>
              <a:spcAft>
                <a:spcPts val="0"/>
              </a:spcAft>
              <a:buSzPts val="2400"/>
              <a:buNone/>
              <a:defRPr sz="2400">
                <a:latin typeface="Proxima Nova"/>
                <a:ea typeface="Proxima Nova"/>
                <a:cs typeface="Proxima Nova"/>
                <a:sym typeface="Proxima Nova"/>
              </a:defRPr>
            </a:lvl3pPr>
            <a:lvl4pPr lvl="3" algn="ctr">
              <a:spcBef>
                <a:spcPts val="0"/>
              </a:spcBef>
              <a:spcAft>
                <a:spcPts val="0"/>
              </a:spcAft>
              <a:buSzPts val="2400"/>
              <a:buNone/>
              <a:defRPr sz="2400">
                <a:latin typeface="Proxima Nova"/>
                <a:ea typeface="Proxima Nova"/>
                <a:cs typeface="Proxima Nova"/>
                <a:sym typeface="Proxima Nova"/>
              </a:defRPr>
            </a:lvl4pPr>
            <a:lvl5pPr lvl="4" algn="ctr">
              <a:spcBef>
                <a:spcPts val="0"/>
              </a:spcBef>
              <a:spcAft>
                <a:spcPts val="0"/>
              </a:spcAft>
              <a:buSzPts val="2400"/>
              <a:buNone/>
              <a:defRPr sz="2400">
                <a:latin typeface="Proxima Nova"/>
                <a:ea typeface="Proxima Nova"/>
                <a:cs typeface="Proxima Nova"/>
                <a:sym typeface="Proxima Nova"/>
              </a:defRPr>
            </a:lvl5pPr>
            <a:lvl6pPr lvl="5" algn="ctr">
              <a:spcBef>
                <a:spcPts val="0"/>
              </a:spcBef>
              <a:spcAft>
                <a:spcPts val="0"/>
              </a:spcAft>
              <a:buSzPts val="2400"/>
              <a:buNone/>
              <a:defRPr sz="2400">
                <a:latin typeface="Proxima Nova"/>
                <a:ea typeface="Proxima Nova"/>
                <a:cs typeface="Proxima Nova"/>
                <a:sym typeface="Proxima Nova"/>
              </a:defRPr>
            </a:lvl6pPr>
            <a:lvl7pPr lvl="6" algn="ctr">
              <a:spcBef>
                <a:spcPts val="0"/>
              </a:spcBef>
              <a:spcAft>
                <a:spcPts val="0"/>
              </a:spcAft>
              <a:buSzPts val="2400"/>
              <a:buNone/>
              <a:defRPr sz="2400">
                <a:latin typeface="Proxima Nova"/>
                <a:ea typeface="Proxima Nova"/>
                <a:cs typeface="Proxima Nova"/>
                <a:sym typeface="Proxima Nova"/>
              </a:defRPr>
            </a:lvl7pPr>
            <a:lvl8pPr lvl="7" algn="ctr">
              <a:spcBef>
                <a:spcPts val="0"/>
              </a:spcBef>
              <a:spcAft>
                <a:spcPts val="0"/>
              </a:spcAft>
              <a:buSzPts val="2400"/>
              <a:buNone/>
              <a:defRPr sz="2400">
                <a:latin typeface="Proxima Nova"/>
                <a:ea typeface="Proxima Nova"/>
                <a:cs typeface="Proxima Nova"/>
                <a:sym typeface="Proxima Nova"/>
              </a:defRPr>
            </a:lvl8pPr>
            <a:lvl9pPr lvl="8" algn="ctr">
              <a:spcBef>
                <a:spcPts val="0"/>
              </a:spcBef>
              <a:spcAft>
                <a:spcPts val="0"/>
              </a:spcAft>
              <a:buSzPts val="2400"/>
              <a:buNone/>
              <a:defRPr sz="2400">
                <a:latin typeface="Proxima Nova"/>
                <a:ea typeface="Proxima Nova"/>
                <a:cs typeface="Proxima Nova"/>
                <a:sym typeface="Proxima Nova"/>
              </a:defRPr>
            </a:lvl9pPr>
          </a:lstStyle>
          <a:p/>
        </p:txBody>
      </p:sp>
      <p:sp>
        <p:nvSpPr>
          <p:cNvPr id="1901" name="Google Shape;1901;p265"/>
          <p:cNvSpPr txBox="1"/>
          <p:nvPr>
            <p:ph idx="3" type="subTitle"/>
          </p:nvPr>
        </p:nvSpPr>
        <p:spPr>
          <a:xfrm>
            <a:off x="6258375" y="1705163"/>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902" name="Google Shape;1902;p265"/>
          <p:cNvSpPr txBox="1"/>
          <p:nvPr>
            <p:ph idx="4" type="subTitle"/>
          </p:nvPr>
        </p:nvSpPr>
        <p:spPr>
          <a:xfrm>
            <a:off x="6258375" y="2763197"/>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1903" name="Google Shape;1903;p265"/>
          <p:cNvSpPr txBox="1"/>
          <p:nvPr>
            <p:ph idx="5" type="subTitle"/>
          </p:nvPr>
        </p:nvSpPr>
        <p:spPr>
          <a:xfrm>
            <a:off x="6283850" y="3791084"/>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Full Screen Image (Mint)">
  <p:cSld name="CUSTOM_11_1_2">
    <p:bg>
      <p:bgPr>
        <a:solidFill>
          <a:srgbClr val="EBF9EB"/>
        </a:solidFill>
      </p:bgPr>
    </p:bg>
    <p:spTree>
      <p:nvGrpSpPr>
        <p:cNvPr id="1904" name="Shape 1904"/>
        <p:cNvGrpSpPr/>
        <p:nvPr/>
      </p:nvGrpSpPr>
      <p:grpSpPr>
        <a:xfrm>
          <a:off x="0" y="0"/>
          <a:ext cx="0" cy="0"/>
          <a:chOff x="0" y="0"/>
          <a:chExt cx="0" cy="0"/>
        </a:xfrm>
      </p:grpSpPr>
      <p:sp>
        <p:nvSpPr>
          <p:cNvPr descr="preencoded.png" id="1905" name="Google Shape;1905;p266"/>
          <p:cNvSpPr/>
          <p:nvPr/>
        </p:nvSpPr>
        <p:spPr>
          <a:xfrm>
            <a:off x="1629775" y="434775"/>
            <a:ext cx="6296700" cy="3835500"/>
          </a:xfrm>
          <a:prstGeom prst="roundRect">
            <a:avLst>
              <a:gd fmla="val 366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06" name="Google Shape;1906;p266"/>
          <p:cNvSpPr/>
          <p:nvPr>
            <p:ph idx="2" type="pic"/>
          </p:nvPr>
        </p:nvSpPr>
        <p:spPr>
          <a:xfrm>
            <a:off x="1432075" y="659425"/>
            <a:ext cx="6296700" cy="3835500"/>
          </a:xfrm>
          <a:prstGeom prst="roundRect">
            <a:avLst>
              <a:gd fmla="val 3896" name="adj"/>
            </a:avLst>
          </a:prstGeom>
          <a:noFill/>
          <a:ln>
            <a:noFill/>
          </a:ln>
        </p:spPr>
      </p:sp>
      <p:pic>
        <p:nvPicPr>
          <p:cNvPr id="1907" name="Google Shape;1907;p26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Full Screen Image (White)">
  <p:cSld name="CUSTOM_11_1_2_1">
    <p:bg>
      <p:bgPr>
        <a:solidFill>
          <a:schemeClr val="lt1"/>
        </a:solidFill>
      </p:bgPr>
    </p:bg>
    <p:spTree>
      <p:nvGrpSpPr>
        <p:cNvPr id="1908" name="Shape 1908"/>
        <p:cNvGrpSpPr/>
        <p:nvPr/>
      </p:nvGrpSpPr>
      <p:grpSpPr>
        <a:xfrm>
          <a:off x="0" y="0"/>
          <a:ext cx="0" cy="0"/>
          <a:chOff x="0" y="0"/>
          <a:chExt cx="0" cy="0"/>
        </a:xfrm>
      </p:grpSpPr>
      <p:sp>
        <p:nvSpPr>
          <p:cNvPr descr="preencoded.png" id="1909" name="Google Shape;1909;p267"/>
          <p:cNvSpPr/>
          <p:nvPr/>
        </p:nvSpPr>
        <p:spPr>
          <a:xfrm>
            <a:off x="1629775" y="434775"/>
            <a:ext cx="6296700" cy="3835500"/>
          </a:xfrm>
          <a:prstGeom prst="roundRect">
            <a:avLst>
              <a:gd fmla="val 366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10" name="Google Shape;1910;p267"/>
          <p:cNvSpPr/>
          <p:nvPr>
            <p:ph idx="2" type="pic"/>
          </p:nvPr>
        </p:nvSpPr>
        <p:spPr>
          <a:xfrm>
            <a:off x="1432075" y="659425"/>
            <a:ext cx="6296700" cy="3835500"/>
          </a:xfrm>
          <a:prstGeom prst="roundRect">
            <a:avLst>
              <a:gd fmla="val 3896" name="adj"/>
            </a:avLst>
          </a:prstGeom>
          <a:noFill/>
          <a:ln>
            <a:noFill/>
          </a:ln>
        </p:spPr>
      </p:sp>
      <p:pic>
        <p:nvPicPr>
          <p:cNvPr id="1911" name="Google Shape;1911;p26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Full Screen Image (Jade/Green)">
  <p:cSld name="CUSTOM_11_1_1_1">
    <p:bg>
      <p:bgPr>
        <a:solidFill>
          <a:srgbClr val="083F3F"/>
        </a:solidFill>
      </p:bgPr>
    </p:bg>
    <p:spTree>
      <p:nvGrpSpPr>
        <p:cNvPr id="1912" name="Shape 1912"/>
        <p:cNvGrpSpPr/>
        <p:nvPr/>
      </p:nvGrpSpPr>
      <p:grpSpPr>
        <a:xfrm>
          <a:off x="0" y="0"/>
          <a:ext cx="0" cy="0"/>
          <a:chOff x="0" y="0"/>
          <a:chExt cx="0" cy="0"/>
        </a:xfrm>
      </p:grpSpPr>
      <p:pic>
        <p:nvPicPr>
          <p:cNvPr descr="preencoded.png" id="1913" name="Google Shape;1913;p268"/>
          <p:cNvPicPr preferRelativeResize="0"/>
          <p:nvPr/>
        </p:nvPicPr>
        <p:blipFill rotWithShape="1">
          <a:blip r:embed="rId2">
            <a:alphaModFix/>
          </a:blip>
          <a:srcRect b="3649" l="13314" r="0" t="9665"/>
          <a:stretch/>
        </p:blipFill>
        <p:spPr>
          <a:xfrm>
            <a:off x="0" y="0"/>
            <a:ext cx="9144000" cy="5143500"/>
          </a:xfrm>
          <a:prstGeom prst="rect">
            <a:avLst/>
          </a:prstGeom>
          <a:noFill/>
          <a:ln>
            <a:noFill/>
          </a:ln>
        </p:spPr>
      </p:pic>
      <p:sp>
        <p:nvSpPr>
          <p:cNvPr descr="preencoded.png" id="1914" name="Google Shape;1914;p268"/>
          <p:cNvSpPr/>
          <p:nvPr/>
        </p:nvSpPr>
        <p:spPr>
          <a:xfrm>
            <a:off x="1629775" y="434775"/>
            <a:ext cx="6296700" cy="3835500"/>
          </a:xfrm>
          <a:prstGeom prst="roundRect">
            <a:avLst>
              <a:gd fmla="val 366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15" name="Google Shape;1915;p268"/>
          <p:cNvSpPr/>
          <p:nvPr>
            <p:ph idx="2" type="pic"/>
          </p:nvPr>
        </p:nvSpPr>
        <p:spPr>
          <a:xfrm>
            <a:off x="1432075" y="659425"/>
            <a:ext cx="6296700" cy="3835500"/>
          </a:xfrm>
          <a:prstGeom prst="roundRect">
            <a:avLst>
              <a:gd fmla="val 3896" name="adj"/>
            </a:avLst>
          </a:prstGeom>
          <a:noFill/>
          <a:ln>
            <a:noFill/>
          </a:ln>
        </p:spPr>
      </p:sp>
      <p:pic>
        <p:nvPicPr>
          <p:cNvPr id="1916" name="Google Shape;1916;p268"/>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Only (White)">
  <p:cSld name="CUSTOM_67">
    <p:spTree>
      <p:nvGrpSpPr>
        <p:cNvPr id="1917" name="Shape 1917"/>
        <p:cNvGrpSpPr/>
        <p:nvPr/>
      </p:nvGrpSpPr>
      <p:grpSpPr>
        <a:xfrm>
          <a:off x="0" y="0"/>
          <a:ext cx="0" cy="0"/>
          <a:chOff x="0" y="0"/>
          <a:chExt cx="0" cy="0"/>
        </a:xfrm>
      </p:grpSpPr>
      <p:sp>
        <p:nvSpPr>
          <p:cNvPr id="1918" name="Google Shape;1918;p269"/>
          <p:cNvSpPr txBox="1"/>
          <p:nvPr>
            <p:ph type="title"/>
          </p:nvPr>
        </p:nvSpPr>
        <p:spPr>
          <a:xfrm>
            <a:off x="821679" y="783825"/>
            <a:ext cx="7320900" cy="5142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Roboto Serif"/>
              <a:buNone/>
              <a:defRPr sz="2400">
                <a:latin typeface="Roboto Serif"/>
                <a:ea typeface="Roboto Serif"/>
                <a:cs typeface="Roboto Serif"/>
                <a:sym typeface="Roboto Serif"/>
              </a:defRPr>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pic>
        <p:nvPicPr>
          <p:cNvPr id="1919" name="Google Shape;1919;p26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guide id="2" pos="5188">
          <p15:clr>
            <a:srgbClr val="E46962"/>
          </p15:clr>
        </p15:guide>
        <p15:guide id="3" orient="horz" pos="576">
          <p15:clr>
            <a:srgbClr val="E46962"/>
          </p15:clr>
        </p15:guide>
        <p15:guide id="4" orient="horz" pos="2664">
          <p15:clr>
            <a:srgbClr val="E46962"/>
          </p15:clr>
        </p15:guide>
      </p15:sldGuideLst>
    </p:ext>
  </p:extLst>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Only (Dark)">
  <p:cSld name="CUSTOM_67_1">
    <p:bg>
      <p:bgPr>
        <a:solidFill>
          <a:schemeClr val="dk2"/>
        </a:solidFill>
      </p:bgPr>
    </p:bg>
    <p:spTree>
      <p:nvGrpSpPr>
        <p:cNvPr id="1920" name="Shape 1920"/>
        <p:cNvGrpSpPr/>
        <p:nvPr/>
      </p:nvGrpSpPr>
      <p:grpSpPr>
        <a:xfrm>
          <a:off x="0" y="0"/>
          <a:ext cx="0" cy="0"/>
          <a:chOff x="0" y="0"/>
          <a:chExt cx="0" cy="0"/>
        </a:xfrm>
      </p:grpSpPr>
      <p:pic>
        <p:nvPicPr>
          <p:cNvPr id="1921" name="Google Shape;1921;p27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922" name="Google Shape;1922;p270"/>
          <p:cNvSpPr txBox="1"/>
          <p:nvPr>
            <p:ph type="title"/>
          </p:nvPr>
        </p:nvSpPr>
        <p:spPr>
          <a:xfrm>
            <a:off x="914400" y="834400"/>
            <a:ext cx="7320900" cy="514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UI Snippet, Left Aligned (Jade/Green)">
  <p:cSld name="CUSTOM_13_1">
    <p:spTree>
      <p:nvGrpSpPr>
        <p:cNvPr id="1923" name="Shape 1923"/>
        <p:cNvGrpSpPr/>
        <p:nvPr/>
      </p:nvGrpSpPr>
      <p:grpSpPr>
        <a:xfrm>
          <a:off x="0" y="0"/>
          <a:ext cx="0" cy="0"/>
          <a:chOff x="0" y="0"/>
          <a:chExt cx="0" cy="0"/>
        </a:xfrm>
      </p:grpSpPr>
      <p:pic>
        <p:nvPicPr>
          <p:cNvPr descr="preencoded.png" id="1924" name="Google Shape;1924;p271"/>
          <p:cNvPicPr preferRelativeResize="0"/>
          <p:nvPr/>
        </p:nvPicPr>
        <p:blipFill rotWithShape="1">
          <a:blip r:embed="rId2">
            <a:alphaModFix/>
          </a:blip>
          <a:srcRect b="0" l="0" r="0" t="0"/>
          <a:stretch/>
        </p:blipFill>
        <p:spPr>
          <a:xfrm>
            <a:off x="0" y="0"/>
            <a:ext cx="4572000" cy="5143500"/>
          </a:xfrm>
          <a:prstGeom prst="rect">
            <a:avLst/>
          </a:prstGeom>
          <a:noFill/>
          <a:ln>
            <a:noFill/>
          </a:ln>
        </p:spPr>
      </p:pic>
      <p:pic>
        <p:nvPicPr>
          <p:cNvPr descr="preencoded.png" id="1925" name="Google Shape;1925;p271"/>
          <p:cNvPicPr preferRelativeResize="0"/>
          <p:nvPr/>
        </p:nvPicPr>
        <p:blipFill rotWithShape="1">
          <a:blip r:embed="rId3">
            <a:alphaModFix/>
          </a:blip>
          <a:srcRect b="0" l="0" r="0" t="0"/>
          <a:stretch/>
        </p:blipFill>
        <p:spPr>
          <a:xfrm>
            <a:off x="0" y="0"/>
            <a:ext cx="4572000" cy="5143500"/>
          </a:xfrm>
          <a:prstGeom prst="rect">
            <a:avLst/>
          </a:prstGeom>
          <a:noFill/>
          <a:ln>
            <a:noFill/>
          </a:ln>
        </p:spPr>
      </p:pic>
      <p:sp>
        <p:nvSpPr>
          <p:cNvPr descr="preencoded.png" id="1926" name="Google Shape;1926;p271"/>
          <p:cNvSpPr/>
          <p:nvPr/>
        </p:nvSpPr>
        <p:spPr>
          <a:xfrm>
            <a:off x="228600" y="228600"/>
            <a:ext cx="4102500" cy="4691100"/>
          </a:xfrm>
          <a:prstGeom prst="roundRect">
            <a:avLst>
              <a:gd fmla="val 2529"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27" name="Google Shape;1927;p271"/>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928" name="Google Shape;1928;p271"/>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pic>
        <p:nvPicPr>
          <p:cNvPr id="1929" name="Google Shape;1929;p271"/>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UI Snippet, Left Aligned (Mint)">
  <p:cSld name="CUSTOM_13_1_1_1">
    <p:spTree>
      <p:nvGrpSpPr>
        <p:cNvPr id="1930" name="Shape 1930"/>
        <p:cNvGrpSpPr/>
        <p:nvPr/>
      </p:nvGrpSpPr>
      <p:grpSpPr>
        <a:xfrm>
          <a:off x="0" y="0"/>
          <a:ext cx="0" cy="0"/>
          <a:chOff x="0" y="0"/>
          <a:chExt cx="0" cy="0"/>
        </a:xfrm>
      </p:grpSpPr>
      <p:sp>
        <p:nvSpPr>
          <p:cNvPr id="1931" name="Google Shape;1931;p272"/>
          <p:cNvSpPr/>
          <p:nvPr/>
        </p:nvSpPr>
        <p:spPr>
          <a:xfrm>
            <a:off x="0" y="-125"/>
            <a:ext cx="4572000" cy="5143500"/>
          </a:xfrm>
          <a:prstGeom prst="rect">
            <a:avLst/>
          </a:prstGeom>
          <a:solidFill>
            <a:srgbClr val="EBF9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932" name="Google Shape;1932;p272"/>
          <p:cNvSpPr/>
          <p:nvPr/>
        </p:nvSpPr>
        <p:spPr>
          <a:xfrm>
            <a:off x="228600" y="228600"/>
            <a:ext cx="4102500" cy="4691100"/>
          </a:xfrm>
          <a:prstGeom prst="roundRect">
            <a:avLst>
              <a:gd fmla="val 2529"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933" name="Google Shape;1933;p27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934" name="Google Shape;1934;p272"/>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935" name="Google Shape;1935;p272"/>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UI Snippet, Left Aligned (Cornflower)">
  <p:cSld name="CUSTOM_13_1_1_1_1">
    <p:spTree>
      <p:nvGrpSpPr>
        <p:cNvPr id="1936" name="Shape 1936"/>
        <p:cNvGrpSpPr/>
        <p:nvPr/>
      </p:nvGrpSpPr>
      <p:grpSpPr>
        <a:xfrm>
          <a:off x="0" y="0"/>
          <a:ext cx="0" cy="0"/>
          <a:chOff x="0" y="0"/>
          <a:chExt cx="0" cy="0"/>
        </a:xfrm>
      </p:grpSpPr>
      <p:sp>
        <p:nvSpPr>
          <p:cNvPr id="1937" name="Google Shape;1937;p273"/>
          <p:cNvSpPr/>
          <p:nvPr/>
        </p:nvSpPr>
        <p:spPr>
          <a:xfrm>
            <a:off x="0" y="-125"/>
            <a:ext cx="4572000" cy="51435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938" name="Google Shape;1938;p273"/>
          <p:cNvSpPr/>
          <p:nvPr/>
        </p:nvSpPr>
        <p:spPr>
          <a:xfrm>
            <a:off x="228600" y="228600"/>
            <a:ext cx="4102500" cy="4691100"/>
          </a:xfrm>
          <a:prstGeom prst="roundRect">
            <a:avLst>
              <a:gd fmla="val 2529"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939" name="Google Shape;1939;p27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940" name="Google Shape;1940;p273"/>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941" name="Google Shape;1941;p273"/>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ingle Stat (White)">
  <p:cSld name="CUSTOM_20_1_1_1_1">
    <p:bg>
      <p:bgPr>
        <a:solidFill>
          <a:schemeClr val="lt1"/>
        </a:solidFill>
      </p:bgPr>
    </p:bg>
    <p:spTree>
      <p:nvGrpSpPr>
        <p:cNvPr id="173" name="Shape 173"/>
        <p:cNvGrpSpPr/>
        <p:nvPr/>
      </p:nvGrpSpPr>
      <p:grpSpPr>
        <a:xfrm>
          <a:off x="0" y="0"/>
          <a:ext cx="0" cy="0"/>
          <a:chOff x="0" y="0"/>
          <a:chExt cx="0" cy="0"/>
        </a:xfrm>
      </p:grpSpPr>
      <p:sp>
        <p:nvSpPr>
          <p:cNvPr descr="preencoded.png" id="174" name="Google Shape;174;p28"/>
          <p:cNvSpPr/>
          <p:nvPr/>
        </p:nvSpPr>
        <p:spPr>
          <a:xfrm>
            <a:off x="228600" y="228600"/>
            <a:ext cx="8686500" cy="4690800"/>
          </a:xfrm>
          <a:prstGeom prst="roundRect">
            <a:avLst>
              <a:gd fmla="val 3552" name="adj"/>
            </a:avLst>
          </a:pr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75" name="Google Shape;175;p2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76" name="Google Shape;176;p28"/>
          <p:cNvSpPr txBox="1"/>
          <p:nvPr>
            <p:ph type="title"/>
          </p:nvPr>
        </p:nvSpPr>
        <p:spPr>
          <a:xfrm>
            <a:off x="1601100" y="995100"/>
            <a:ext cx="5941800" cy="2139600"/>
          </a:xfrm>
          <a:prstGeom prst="rect">
            <a:avLst/>
          </a:prstGeom>
        </p:spPr>
        <p:txBody>
          <a:bodyPr anchorCtr="0" anchor="t" bIns="0" lIns="0" spcFirstLastPara="1" rIns="0" wrap="square" tIns="0">
            <a:noAutofit/>
          </a:bodyPr>
          <a:lstStyle>
            <a:lvl1pPr lvl="0" rtl="0" algn="ctr">
              <a:spcBef>
                <a:spcPts val="0"/>
              </a:spcBef>
              <a:spcAft>
                <a:spcPts val="0"/>
              </a:spcAft>
              <a:buSzPts val="13500"/>
              <a:buNone/>
              <a:defRPr sz="13500"/>
            </a:lvl1pPr>
            <a:lvl2pPr lvl="1" rtl="0" algn="ctr">
              <a:spcBef>
                <a:spcPts val="0"/>
              </a:spcBef>
              <a:spcAft>
                <a:spcPts val="0"/>
              </a:spcAft>
              <a:buSzPts val="13500"/>
              <a:buFont typeface="Roboto Serif"/>
              <a:buNone/>
              <a:defRPr sz="13500">
                <a:latin typeface="Roboto Serif"/>
                <a:ea typeface="Roboto Serif"/>
                <a:cs typeface="Roboto Serif"/>
                <a:sym typeface="Roboto Serif"/>
              </a:defRPr>
            </a:lvl2pPr>
            <a:lvl3pPr lvl="2" rtl="0" algn="ctr">
              <a:spcBef>
                <a:spcPts val="0"/>
              </a:spcBef>
              <a:spcAft>
                <a:spcPts val="0"/>
              </a:spcAft>
              <a:buSzPts val="13500"/>
              <a:buFont typeface="Roboto Serif"/>
              <a:buNone/>
              <a:defRPr sz="13500">
                <a:latin typeface="Roboto Serif"/>
                <a:ea typeface="Roboto Serif"/>
                <a:cs typeface="Roboto Serif"/>
                <a:sym typeface="Roboto Serif"/>
              </a:defRPr>
            </a:lvl3pPr>
            <a:lvl4pPr lvl="3" rtl="0" algn="ctr">
              <a:spcBef>
                <a:spcPts val="0"/>
              </a:spcBef>
              <a:spcAft>
                <a:spcPts val="0"/>
              </a:spcAft>
              <a:buSzPts val="13500"/>
              <a:buFont typeface="Roboto Serif"/>
              <a:buNone/>
              <a:defRPr sz="13500">
                <a:latin typeface="Roboto Serif"/>
                <a:ea typeface="Roboto Serif"/>
                <a:cs typeface="Roboto Serif"/>
                <a:sym typeface="Roboto Serif"/>
              </a:defRPr>
            </a:lvl4pPr>
            <a:lvl5pPr lvl="4" rtl="0" algn="ctr">
              <a:spcBef>
                <a:spcPts val="0"/>
              </a:spcBef>
              <a:spcAft>
                <a:spcPts val="0"/>
              </a:spcAft>
              <a:buSzPts val="13500"/>
              <a:buFont typeface="Roboto Serif"/>
              <a:buNone/>
              <a:defRPr sz="13500">
                <a:latin typeface="Roboto Serif"/>
                <a:ea typeface="Roboto Serif"/>
                <a:cs typeface="Roboto Serif"/>
                <a:sym typeface="Roboto Serif"/>
              </a:defRPr>
            </a:lvl5pPr>
            <a:lvl6pPr lvl="5" rtl="0" algn="ctr">
              <a:spcBef>
                <a:spcPts val="0"/>
              </a:spcBef>
              <a:spcAft>
                <a:spcPts val="0"/>
              </a:spcAft>
              <a:buSzPts val="13500"/>
              <a:buFont typeface="Roboto Serif"/>
              <a:buNone/>
              <a:defRPr sz="13500">
                <a:latin typeface="Roboto Serif"/>
                <a:ea typeface="Roboto Serif"/>
                <a:cs typeface="Roboto Serif"/>
                <a:sym typeface="Roboto Serif"/>
              </a:defRPr>
            </a:lvl6pPr>
            <a:lvl7pPr lvl="6" rtl="0" algn="ctr">
              <a:spcBef>
                <a:spcPts val="0"/>
              </a:spcBef>
              <a:spcAft>
                <a:spcPts val="0"/>
              </a:spcAft>
              <a:buSzPts val="13500"/>
              <a:buFont typeface="Roboto Serif"/>
              <a:buNone/>
              <a:defRPr sz="13500">
                <a:latin typeface="Roboto Serif"/>
                <a:ea typeface="Roboto Serif"/>
                <a:cs typeface="Roboto Serif"/>
                <a:sym typeface="Roboto Serif"/>
              </a:defRPr>
            </a:lvl7pPr>
            <a:lvl8pPr lvl="7" rtl="0" algn="ctr">
              <a:spcBef>
                <a:spcPts val="0"/>
              </a:spcBef>
              <a:spcAft>
                <a:spcPts val="0"/>
              </a:spcAft>
              <a:buSzPts val="13500"/>
              <a:buFont typeface="Roboto Serif"/>
              <a:buNone/>
              <a:defRPr sz="13500">
                <a:latin typeface="Roboto Serif"/>
                <a:ea typeface="Roboto Serif"/>
                <a:cs typeface="Roboto Serif"/>
                <a:sym typeface="Roboto Serif"/>
              </a:defRPr>
            </a:lvl8pPr>
            <a:lvl9pPr lvl="8" rtl="0" algn="ctr">
              <a:spcBef>
                <a:spcPts val="0"/>
              </a:spcBef>
              <a:spcAft>
                <a:spcPts val="0"/>
              </a:spcAft>
              <a:buSzPts val="13500"/>
              <a:buFont typeface="Roboto Serif"/>
              <a:buNone/>
              <a:defRPr sz="13500">
                <a:latin typeface="Roboto Serif"/>
                <a:ea typeface="Roboto Serif"/>
                <a:cs typeface="Roboto Serif"/>
                <a:sym typeface="Roboto Serif"/>
              </a:defRPr>
            </a:lvl9pPr>
          </a:lstStyle>
          <a:p/>
        </p:txBody>
      </p:sp>
      <p:sp>
        <p:nvSpPr>
          <p:cNvPr id="177" name="Google Shape;177;p28"/>
          <p:cNvSpPr txBox="1"/>
          <p:nvPr>
            <p:ph idx="2" type="title"/>
          </p:nvPr>
        </p:nvSpPr>
        <p:spPr>
          <a:xfrm>
            <a:off x="1600950" y="3091500"/>
            <a:ext cx="5941800" cy="1075200"/>
          </a:xfrm>
          <a:prstGeom prst="rect">
            <a:avLst/>
          </a:prstGeom>
        </p:spPr>
        <p:txBody>
          <a:bodyPr anchorCtr="0" anchor="t" bIns="0" lIns="0" spcFirstLastPara="1" rIns="0" wrap="square" tIns="0">
            <a:noAutofit/>
          </a:bodyPr>
          <a:lstStyle>
            <a:lvl1pPr lvl="0" rtl="0" algn="ctr">
              <a:lnSpc>
                <a:spcPct val="115000"/>
              </a:lnSpc>
              <a:spcBef>
                <a:spcPts val="0"/>
              </a:spcBef>
              <a:spcAft>
                <a:spcPts val="0"/>
              </a:spcAft>
              <a:buSzPts val="2400"/>
              <a:buNone/>
              <a:defRPr sz="2400"/>
            </a:lvl1pPr>
            <a:lvl2pPr lvl="1"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2pPr>
            <a:lvl3pPr lvl="2"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3pPr>
            <a:lvl4pPr lvl="3"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4pPr>
            <a:lvl5pPr lvl="4"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5pPr>
            <a:lvl6pPr lvl="5"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6pPr>
            <a:lvl7pPr lvl="6"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7pPr>
            <a:lvl8pPr lvl="7"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8pPr>
            <a:lvl9pPr lvl="8" rtl="0" algn="ctr">
              <a:lnSpc>
                <a:spcPct val="115000"/>
              </a:lnSpc>
              <a:spcBef>
                <a:spcPts val="0"/>
              </a:spcBef>
              <a:spcAft>
                <a:spcPts val="0"/>
              </a:spcAft>
              <a:buSzPts val="2400"/>
              <a:buFont typeface="Roboto Serif"/>
              <a:buNone/>
              <a:defRPr sz="2400">
                <a:latin typeface="Roboto Serif"/>
                <a:ea typeface="Roboto Serif"/>
                <a:cs typeface="Roboto Serif"/>
                <a:sym typeface="Roboto Serif"/>
              </a:defRPr>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UI Snippet, Left Aligned (Midnight)">
  <p:cSld name="CUSTOM_13_1_1_1_1_1">
    <p:spTree>
      <p:nvGrpSpPr>
        <p:cNvPr id="1942" name="Shape 1942"/>
        <p:cNvGrpSpPr/>
        <p:nvPr/>
      </p:nvGrpSpPr>
      <p:grpSpPr>
        <a:xfrm>
          <a:off x="0" y="0"/>
          <a:ext cx="0" cy="0"/>
          <a:chOff x="0" y="0"/>
          <a:chExt cx="0" cy="0"/>
        </a:xfrm>
      </p:grpSpPr>
      <p:sp>
        <p:nvSpPr>
          <p:cNvPr id="1943" name="Google Shape;1943;p274"/>
          <p:cNvSpPr/>
          <p:nvPr/>
        </p:nvSpPr>
        <p:spPr>
          <a:xfrm>
            <a:off x="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1944" name="Google Shape;1944;p274"/>
          <p:cNvSpPr/>
          <p:nvPr/>
        </p:nvSpPr>
        <p:spPr>
          <a:xfrm>
            <a:off x="228600" y="228600"/>
            <a:ext cx="4102500" cy="4691100"/>
          </a:xfrm>
          <a:prstGeom prst="roundRect">
            <a:avLst>
              <a:gd fmla="val 2529"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945" name="Google Shape;1945;p27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946" name="Google Shape;1946;p274"/>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atin typeface="Proxima Nova"/>
                <a:ea typeface="Proxima Nova"/>
                <a:cs typeface="Proxima Nova"/>
                <a:sym typeface="Proxima Nova"/>
              </a:defRPr>
            </a:lvl2pPr>
            <a:lvl3pPr lvl="2">
              <a:spcBef>
                <a:spcPts val="0"/>
              </a:spcBef>
              <a:spcAft>
                <a:spcPts val="0"/>
              </a:spcAft>
              <a:buSzPts val="2400"/>
              <a:buNone/>
              <a:defRPr sz="2400">
                <a:latin typeface="Proxima Nova"/>
                <a:ea typeface="Proxima Nova"/>
                <a:cs typeface="Proxima Nova"/>
                <a:sym typeface="Proxima Nova"/>
              </a:defRPr>
            </a:lvl3pPr>
            <a:lvl4pPr lvl="3">
              <a:spcBef>
                <a:spcPts val="0"/>
              </a:spcBef>
              <a:spcAft>
                <a:spcPts val="0"/>
              </a:spcAft>
              <a:buSzPts val="2400"/>
              <a:buNone/>
              <a:defRPr sz="2400">
                <a:latin typeface="Proxima Nova"/>
                <a:ea typeface="Proxima Nova"/>
                <a:cs typeface="Proxima Nova"/>
                <a:sym typeface="Proxima Nova"/>
              </a:defRPr>
            </a:lvl4pPr>
            <a:lvl5pPr lvl="4">
              <a:spcBef>
                <a:spcPts val="0"/>
              </a:spcBef>
              <a:spcAft>
                <a:spcPts val="0"/>
              </a:spcAft>
              <a:buSzPts val="2400"/>
              <a:buNone/>
              <a:defRPr sz="2400">
                <a:latin typeface="Proxima Nova"/>
                <a:ea typeface="Proxima Nova"/>
                <a:cs typeface="Proxima Nova"/>
                <a:sym typeface="Proxima Nova"/>
              </a:defRPr>
            </a:lvl5pPr>
            <a:lvl6pPr lvl="5">
              <a:spcBef>
                <a:spcPts val="0"/>
              </a:spcBef>
              <a:spcAft>
                <a:spcPts val="0"/>
              </a:spcAft>
              <a:buSzPts val="2400"/>
              <a:buNone/>
              <a:defRPr sz="2400">
                <a:latin typeface="Proxima Nova"/>
                <a:ea typeface="Proxima Nova"/>
                <a:cs typeface="Proxima Nova"/>
                <a:sym typeface="Proxima Nova"/>
              </a:defRPr>
            </a:lvl6pPr>
            <a:lvl7pPr lvl="6">
              <a:spcBef>
                <a:spcPts val="0"/>
              </a:spcBef>
              <a:spcAft>
                <a:spcPts val="0"/>
              </a:spcAft>
              <a:buSzPts val="2400"/>
              <a:buNone/>
              <a:defRPr sz="2400">
                <a:latin typeface="Proxima Nova"/>
                <a:ea typeface="Proxima Nova"/>
                <a:cs typeface="Proxima Nova"/>
                <a:sym typeface="Proxima Nova"/>
              </a:defRPr>
            </a:lvl7pPr>
            <a:lvl8pPr lvl="7">
              <a:spcBef>
                <a:spcPts val="0"/>
              </a:spcBef>
              <a:spcAft>
                <a:spcPts val="0"/>
              </a:spcAft>
              <a:buSzPts val="2400"/>
              <a:buNone/>
              <a:defRPr sz="2400">
                <a:latin typeface="Proxima Nova"/>
                <a:ea typeface="Proxima Nova"/>
                <a:cs typeface="Proxima Nova"/>
                <a:sym typeface="Proxima Nova"/>
              </a:defRPr>
            </a:lvl8pPr>
            <a:lvl9pPr lvl="8">
              <a:spcBef>
                <a:spcPts val="0"/>
              </a:spcBef>
              <a:spcAft>
                <a:spcPts val="0"/>
              </a:spcAft>
              <a:buSzPts val="2400"/>
              <a:buNone/>
              <a:defRPr sz="2400">
                <a:latin typeface="Proxima Nova"/>
                <a:ea typeface="Proxima Nova"/>
                <a:cs typeface="Proxima Nova"/>
                <a:sym typeface="Proxima Nova"/>
              </a:defRPr>
            </a:lvl9pPr>
          </a:lstStyle>
          <a:p/>
        </p:txBody>
      </p:sp>
      <p:sp>
        <p:nvSpPr>
          <p:cNvPr id="1947" name="Google Shape;1947;p274"/>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1200"/>
              </a:spcBef>
              <a:spcAft>
                <a:spcPts val="0"/>
              </a:spcAft>
              <a:buClr>
                <a:srgbClr val="040404"/>
              </a:buClr>
              <a:buSzPts val="1200"/>
              <a:buChar char="○"/>
              <a:defRPr sz="1200">
                <a:solidFill>
                  <a:srgbClr val="040404"/>
                </a:solidFill>
              </a:defRPr>
            </a:lvl2pPr>
            <a:lvl3pPr indent="-304800" lvl="2" marL="1371600">
              <a:spcBef>
                <a:spcPts val="1200"/>
              </a:spcBef>
              <a:spcAft>
                <a:spcPts val="0"/>
              </a:spcAft>
              <a:buClr>
                <a:srgbClr val="040404"/>
              </a:buClr>
              <a:buSzPts val="1200"/>
              <a:buChar char="■"/>
              <a:defRPr sz="1200">
                <a:solidFill>
                  <a:srgbClr val="040404"/>
                </a:solidFill>
              </a:defRPr>
            </a:lvl3pPr>
            <a:lvl4pPr indent="-304800" lvl="3" marL="1828800">
              <a:spcBef>
                <a:spcPts val="1200"/>
              </a:spcBef>
              <a:spcAft>
                <a:spcPts val="0"/>
              </a:spcAft>
              <a:buClr>
                <a:srgbClr val="040404"/>
              </a:buClr>
              <a:buSzPts val="1200"/>
              <a:buChar char="●"/>
              <a:defRPr sz="1200">
                <a:solidFill>
                  <a:srgbClr val="040404"/>
                </a:solidFill>
              </a:defRPr>
            </a:lvl4pPr>
            <a:lvl5pPr indent="-304800" lvl="4" marL="2286000">
              <a:spcBef>
                <a:spcPts val="1200"/>
              </a:spcBef>
              <a:spcAft>
                <a:spcPts val="0"/>
              </a:spcAft>
              <a:buClr>
                <a:srgbClr val="040404"/>
              </a:buClr>
              <a:buSzPts val="1200"/>
              <a:buChar char="○"/>
              <a:defRPr sz="1200">
                <a:solidFill>
                  <a:srgbClr val="040404"/>
                </a:solidFill>
              </a:defRPr>
            </a:lvl5pPr>
            <a:lvl6pPr indent="-304800" lvl="5" marL="2743200">
              <a:spcBef>
                <a:spcPts val="1200"/>
              </a:spcBef>
              <a:spcAft>
                <a:spcPts val="0"/>
              </a:spcAft>
              <a:buClr>
                <a:srgbClr val="040404"/>
              </a:buClr>
              <a:buSzPts val="1200"/>
              <a:buChar char="■"/>
              <a:defRPr sz="1200">
                <a:solidFill>
                  <a:srgbClr val="040404"/>
                </a:solidFill>
              </a:defRPr>
            </a:lvl6pPr>
            <a:lvl7pPr indent="-304800" lvl="6" marL="3200400">
              <a:spcBef>
                <a:spcPts val="1200"/>
              </a:spcBef>
              <a:spcAft>
                <a:spcPts val="0"/>
              </a:spcAft>
              <a:buClr>
                <a:srgbClr val="040404"/>
              </a:buClr>
              <a:buSzPts val="1200"/>
              <a:buChar char="●"/>
              <a:defRPr sz="1200">
                <a:solidFill>
                  <a:srgbClr val="040404"/>
                </a:solidFill>
              </a:defRPr>
            </a:lvl7pPr>
            <a:lvl8pPr indent="-304800" lvl="7" marL="3657600">
              <a:spcBef>
                <a:spcPts val="1200"/>
              </a:spcBef>
              <a:spcAft>
                <a:spcPts val="0"/>
              </a:spcAft>
              <a:buClr>
                <a:srgbClr val="040404"/>
              </a:buClr>
              <a:buSzPts val="1200"/>
              <a:buChar char="○"/>
              <a:defRPr sz="1200">
                <a:solidFill>
                  <a:srgbClr val="040404"/>
                </a:solidFill>
              </a:defRPr>
            </a:lvl8pPr>
            <a:lvl9pPr indent="-304800" lvl="8" marL="411480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Right Photo Layout ">
  <p:cSld name="CUSTOM_44">
    <p:spTree>
      <p:nvGrpSpPr>
        <p:cNvPr id="1948" name="Shape 1948"/>
        <p:cNvGrpSpPr/>
        <p:nvPr/>
      </p:nvGrpSpPr>
      <p:grpSpPr>
        <a:xfrm>
          <a:off x="0" y="0"/>
          <a:ext cx="0" cy="0"/>
          <a:chOff x="0" y="0"/>
          <a:chExt cx="0" cy="0"/>
        </a:xfrm>
      </p:grpSpPr>
      <p:sp>
        <p:nvSpPr>
          <p:cNvPr id="1949" name="Google Shape;1949;p275"/>
          <p:cNvSpPr/>
          <p:nvPr>
            <p:ph idx="2" type="pic"/>
          </p:nvPr>
        </p:nvSpPr>
        <p:spPr>
          <a:xfrm>
            <a:off x="4572001" y="0"/>
            <a:ext cx="4572000" cy="5143500"/>
          </a:xfrm>
          <a:prstGeom prst="rect">
            <a:avLst/>
          </a:prstGeom>
          <a:noFill/>
          <a:ln>
            <a:noFill/>
          </a:ln>
        </p:spPr>
      </p:sp>
      <p:pic>
        <p:nvPicPr>
          <p:cNvPr id="1950" name="Google Shape;1950;p275"/>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
        <p:nvSpPr>
          <p:cNvPr id="1951" name="Google Shape;1951;p275"/>
          <p:cNvSpPr txBox="1"/>
          <p:nvPr>
            <p:ph type="title"/>
          </p:nvPr>
        </p:nvSpPr>
        <p:spPr>
          <a:xfrm>
            <a:off x="914400" y="1428600"/>
            <a:ext cx="3111600" cy="2286300"/>
          </a:xfrm>
          <a:prstGeom prst="rect">
            <a:avLst/>
          </a:prstGeom>
        </p:spPr>
        <p:txBody>
          <a:bodyPr anchorCtr="0" anchor="ctr" bIns="0" lIns="0" spcFirstLastPara="1" rIns="0" wrap="square" tIns="0">
            <a:noAutofit/>
          </a:bodyPr>
          <a:lstStyle>
            <a:lvl1pPr lvl="0">
              <a:spcBef>
                <a:spcPts val="0"/>
              </a:spcBef>
              <a:spcAft>
                <a:spcPts val="0"/>
              </a:spcAft>
              <a:buSzPts val="3200"/>
              <a:buNone/>
              <a:defRPr sz="3200"/>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576">
          <p15:clr>
            <a:srgbClr val="E46962"/>
          </p15:clr>
        </p15:guide>
      </p15:sldGuideLst>
    </p:ext>
  </p:extLst>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Left Photo Layout ">
  <p:cSld name="CUSTOM_58">
    <p:spTree>
      <p:nvGrpSpPr>
        <p:cNvPr id="1952" name="Shape 1952"/>
        <p:cNvGrpSpPr/>
        <p:nvPr/>
      </p:nvGrpSpPr>
      <p:grpSpPr>
        <a:xfrm>
          <a:off x="0" y="0"/>
          <a:ext cx="0" cy="0"/>
          <a:chOff x="0" y="0"/>
          <a:chExt cx="0" cy="0"/>
        </a:xfrm>
      </p:grpSpPr>
      <p:sp>
        <p:nvSpPr>
          <p:cNvPr id="1953" name="Google Shape;1953;p276"/>
          <p:cNvSpPr/>
          <p:nvPr>
            <p:ph idx="2" type="pic"/>
          </p:nvPr>
        </p:nvSpPr>
        <p:spPr>
          <a:xfrm>
            <a:off x="1" y="0"/>
            <a:ext cx="4572000" cy="5143500"/>
          </a:xfrm>
          <a:prstGeom prst="rect">
            <a:avLst/>
          </a:prstGeom>
          <a:noFill/>
          <a:ln>
            <a:noFill/>
          </a:ln>
        </p:spPr>
      </p:sp>
      <p:pic>
        <p:nvPicPr>
          <p:cNvPr id="1954" name="Google Shape;1954;p27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955" name="Google Shape;1955;p276"/>
          <p:cNvSpPr txBox="1"/>
          <p:nvPr>
            <p:ph type="title"/>
          </p:nvPr>
        </p:nvSpPr>
        <p:spPr>
          <a:xfrm>
            <a:off x="5273925" y="1428600"/>
            <a:ext cx="3111600" cy="2286300"/>
          </a:xfrm>
          <a:prstGeom prst="rect">
            <a:avLst/>
          </a:prstGeom>
        </p:spPr>
        <p:txBody>
          <a:bodyPr anchorCtr="0" anchor="ctr" bIns="0" lIns="0" spcFirstLastPara="1" rIns="0" wrap="square" tIns="0">
            <a:noAutofit/>
          </a:bodyPr>
          <a:lstStyle>
            <a:lvl1pPr lvl="0">
              <a:spcBef>
                <a:spcPts val="0"/>
              </a:spcBef>
              <a:spcAft>
                <a:spcPts val="0"/>
              </a:spcAft>
              <a:buSzPts val="3200"/>
              <a:buNone/>
              <a:defRPr sz="3200"/>
            </a:lvl1pPr>
            <a:lvl2pPr lvl="1">
              <a:spcBef>
                <a:spcPts val="0"/>
              </a:spcBef>
              <a:spcAft>
                <a:spcPts val="0"/>
              </a:spcAft>
              <a:buSzPts val="3200"/>
              <a:buNone/>
              <a:defRPr sz="3200">
                <a:latin typeface="Proxima Nova"/>
                <a:ea typeface="Proxima Nova"/>
                <a:cs typeface="Proxima Nova"/>
                <a:sym typeface="Proxima Nova"/>
              </a:defRPr>
            </a:lvl2pPr>
            <a:lvl3pPr lvl="2">
              <a:spcBef>
                <a:spcPts val="0"/>
              </a:spcBef>
              <a:spcAft>
                <a:spcPts val="0"/>
              </a:spcAft>
              <a:buSzPts val="3200"/>
              <a:buNone/>
              <a:defRPr sz="3200">
                <a:latin typeface="Proxima Nova"/>
                <a:ea typeface="Proxima Nova"/>
                <a:cs typeface="Proxima Nova"/>
                <a:sym typeface="Proxima Nova"/>
              </a:defRPr>
            </a:lvl3pPr>
            <a:lvl4pPr lvl="3">
              <a:spcBef>
                <a:spcPts val="0"/>
              </a:spcBef>
              <a:spcAft>
                <a:spcPts val="0"/>
              </a:spcAft>
              <a:buSzPts val="3200"/>
              <a:buNone/>
              <a:defRPr sz="3200">
                <a:latin typeface="Proxima Nova"/>
                <a:ea typeface="Proxima Nova"/>
                <a:cs typeface="Proxima Nova"/>
                <a:sym typeface="Proxima Nova"/>
              </a:defRPr>
            </a:lvl4pPr>
            <a:lvl5pPr lvl="4">
              <a:spcBef>
                <a:spcPts val="0"/>
              </a:spcBef>
              <a:spcAft>
                <a:spcPts val="0"/>
              </a:spcAft>
              <a:buSzPts val="3200"/>
              <a:buNone/>
              <a:defRPr sz="3200">
                <a:latin typeface="Proxima Nova"/>
                <a:ea typeface="Proxima Nova"/>
                <a:cs typeface="Proxima Nova"/>
                <a:sym typeface="Proxima Nova"/>
              </a:defRPr>
            </a:lvl5pPr>
            <a:lvl6pPr lvl="5">
              <a:spcBef>
                <a:spcPts val="0"/>
              </a:spcBef>
              <a:spcAft>
                <a:spcPts val="0"/>
              </a:spcAft>
              <a:buSzPts val="3200"/>
              <a:buNone/>
              <a:defRPr sz="3200">
                <a:latin typeface="Proxima Nova"/>
                <a:ea typeface="Proxima Nova"/>
                <a:cs typeface="Proxima Nova"/>
                <a:sym typeface="Proxima Nova"/>
              </a:defRPr>
            </a:lvl6pPr>
            <a:lvl7pPr lvl="6">
              <a:spcBef>
                <a:spcPts val="0"/>
              </a:spcBef>
              <a:spcAft>
                <a:spcPts val="0"/>
              </a:spcAft>
              <a:buSzPts val="3200"/>
              <a:buNone/>
              <a:defRPr sz="3200">
                <a:latin typeface="Proxima Nova"/>
                <a:ea typeface="Proxima Nova"/>
                <a:cs typeface="Proxima Nova"/>
                <a:sym typeface="Proxima Nova"/>
              </a:defRPr>
            </a:lvl7pPr>
            <a:lvl8pPr lvl="7">
              <a:spcBef>
                <a:spcPts val="0"/>
              </a:spcBef>
              <a:spcAft>
                <a:spcPts val="0"/>
              </a:spcAft>
              <a:buSzPts val="3200"/>
              <a:buNone/>
              <a:defRPr sz="3200">
                <a:latin typeface="Proxima Nova"/>
                <a:ea typeface="Proxima Nova"/>
                <a:cs typeface="Proxima Nova"/>
                <a:sym typeface="Proxima Nova"/>
              </a:defRPr>
            </a:lvl8pPr>
            <a:lvl9pPr lvl="8">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w Callout">
  <p:cSld name="CUSTOM_66">
    <p:spTree>
      <p:nvGrpSpPr>
        <p:cNvPr id="1956" name="Shape 1956"/>
        <p:cNvGrpSpPr/>
        <p:nvPr/>
      </p:nvGrpSpPr>
      <p:grpSpPr>
        <a:xfrm>
          <a:off x="0" y="0"/>
          <a:ext cx="0" cy="0"/>
          <a:chOff x="0" y="0"/>
          <a:chExt cx="0" cy="0"/>
        </a:xfrm>
      </p:grpSpPr>
      <p:sp>
        <p:nvSpPr>
          <p:cNvPr id="1957" name="Google Shape;1957;p277"/>
          <p:cNvSpPr txBox="1"/>
          <p:nvPr>
            <p:ph type="title"/>
          </p:nvPr>
        </p:nvSpPr>
        <p:spPr>
          <a:xfrm>
            <a:off x="914400" y="3576775"/>
            <a:ext cx="3340800" cy="839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1958" name="Google Shape;1958;p277"/>
          <p:cNvSpPr txBox="1"/>
          <p:nvPr>
            <p:ph idx="1" type="subTitle"/>
          </p:nvPr>
        </p:nvSpPr>
        <p:spPr>
          <a:xfrm>
            <a:off x="4572000" y="3506700"/>
            <a:ext cx="3781500" cy="10683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200"/>
              <a:buNone/>
              <a:defRPr sz="1200">
                <a:solidFill>
                  <a:schemeClr val="lt1"/>
                </a:solidFill>
              </a:defRPr>
            </a:lvl2pPr>
            <a:lvl3pPr lvl="2">
              <a:spcBef>
                <a:spcPts val="1600"/>
              </a:spcBef>
              <a:spcAft>
                <a:spcPts val="0"/>
              </a:spcAft>
              <a:buClr>
                <a:schemeClr val="lt1"/>
              </a:buClr>
              <a:buSzPts val="1200"/>
              <a:buNone/>
              <a:defRPr sz="1200">
                <a:solidFill>
                  <a:schemeClr val="lt1"/>
                </a:solidFill>
              </a:defRPr>
            </a:lvl3pPr>
            <a:lvl4pPr lvl="3">
              <a:spcBef>
                <a:spcPts val="1600"/>
              </a:spcBef>
              <a:spcAft>
                <a:spcPts val="0"/>
              </a:spcAft>
              <a:buClr>
                <a:schemeClr val="lt1"/>
              </a:buClr>
              <a:buSzPts val="1200"/>
              <a:buNone/>
              <a:defRPr sz="1200">
                <a:solidFill>
                  <a:schemeClr val="lt1"/>
                </a:solidFill>
              </a:defRPr>
            </a:lvl4pPr>
            <a:lvl5pPr lvl="4">
              <a:spcBef>
                <a:spcPts val="1600"/>
              </a:spcBef>
              <a:spcAft>
                <a:spcPts val="0"/>
              </a:spcAft>
              <a:buClr>
                <a:schemeClr val="lt1"/>
              </a:buClr>
              <a:buSzPts val="1200"/>
              <a:buNone/>
              <a:defRPr sz="1200">
                <a:solidFill>
                  <a:schemeClr val="lt1"/>
                </a:solidFill>
              </a:defRPr>
            </a:lvl5pPr>
            <a:lvl6pPr lvl="5">
              <a:spcBef>
                <a:spcPts val="1600"/>
              </a:spcBef>
              <a:spcAft>
                <a:spcPts val="0"/>
              </a:spcAft>
              <a:buClr>
                <a:schemeClr val="lt1"/>
              </a:buClr>
              <a:buSzPts val="1200"/>
              <a:buNone/>
              <a:defRPr sz="1200">
                <a:solidFill>
                  <a:schemeClr val="lt1"/>
                </a:solidFill>
              </a:defRPr>
            </a:lvl6pPr>
            <a:lvl7pPr lvl="6">
              <a:spcBef>
                <a:spcPts val="1600"/>
              </a:spcBef>
              <a:spcAft>
                <a:spcPts val="0"/>
              </a:spcAft>
              <a:buClr>
                <a:schemeClr val="lt1"/>
              </a:buClr>
              <a:buSzPts val="1200"/>
              <a:buNone/>
              <a:defRPr sz="1200">
                <a:solidFill>
                  <a:schemeClr val="lt1"/>
                </a:solidFill>
              </a:defRPr>
            </a:lvl7pPr>
            <a:lvl8pPr lvl="7">
              <a:spcBef>
                <a:spcPts val="1600"/>
              </a:spcBef>
              <a:spcAft>
                <a:spcPts val="0"/>
              </a:spcAft>
              <a:buClr>
                <a:schemeClr val="lt1"/>
              </a:buClr>
              <a:buSzPts val="1200"/>
              <a:buNone/>
              <a:defRPr sz="1200">
                <a:solidFill>
                  <a:schemeClr val="lt1"/>
                </a:solidFill>
              </a:defRPr>
            </a:lvl8pPr>
            <a:lvl9pPr lvl="8">
              <a:spcBef>
                <a:spcPts val="1600"/>
              </a:spcBef>
              <a:spcAft>
                <a:spcPts val="1600"/>
              </a:spcAft>
              <a:buClr>
                <a:schemeClr val="lt1"/>
              </a:buClr>
              <a:buSzPts val="1200"/>
              <a:buNone/>
              <a:defRPr sz="1200">
                <a:solidFill>
                  <a:schemeClr val="lt1"/>
                </a:solidFill>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w Callout 1">
  <p:cSld name="CUSTOM_66_1">
    <p:spTree>
      <p:nvGrpSpPr>
        <p:cNvPr id="1959" name="Shape 1959"/>
        <p:cNvGrpSpPr/>
        <p:nvPr/>
      </p:nvGrpSpPr>
      <p:grpSpPr>
        <a:xfrm>
          <a:off x="0" y="0"/>
          <a:ext cx="0" cy="0"/>
          <a:chOff x="0" y="0"/>
          <a:chExt cx="0" cy="0"/>
        </a:xfrm>
      </p:grpSpPr>
      <p:pic>
        <p:nvPicPr>
          <p:cNvPr id="1960" name="Google Shape;1960;p278"/>
          <p:cNvPicPr preferRelativeResize="0"/>
          <p:nvPr/>
        </p:nvPicPr>
        <p:blipFill rotWithShape="1">
          <a:blip r:embed="rId2">
            <a:alphaModFix/>
          </a:blip>
          <a:srcRect b="7834" l="0" r="0" t="7834"/>
          <a:stretch/>
        </p:blipFill>
        <p:spPr>
          <a:xfrm>
            <a:off x="0" y="0"/>
            <a:ext cx="9144003" cy="5143499"/>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Full Photo Background (Emerald)">
  <p:cSld name="CUSTOM_66_1_1">
    <p:bg>
      <p:bgPr>
        <a:solidFill>
          <a:srgbClr val="083F3F"/>
        </a:solidFill>
      </p:bgPr>
    </p:bg>
    <p:spTree>
      <p:nvGrpSpPr>
        <p:cNvPr id="1961" name="Shape 1961"/>
        <p:cNvGrpSpPr/>
        <p:nvPr/>
      </p:nvGrpSpPr>
      <p:grpSpPr>
        <a:xfrm>
          <a:off x="0" y="0"/>
          <a:ext cx="0" cy="0"/>
          <a:chOff x="0" y="0"/>
          <a:chExt cx="0" cy="0"/>
        </a:xfrm>
      </p:grpSpPr>
      <p:pic>
        <p:nvPicPr>
          <p:cNvPr descr="preencoded.png" id="1962" name="Google Shape;1962;p279"/>
          <p:cNvPicPr preferRelativeResize="0"/>
          <p:nvPr/>
        </p:nvPicPr>
        <p:blipFill rotWithShape="1">
          <a:blip r:embed="rId2">
            <a:alphaModFix/>
          </a:blip>
          <a:srcRect b="3649" l="13314" r="0" t="9665"/>
          <a:stretch/>
        </p:blipFill>
        <p:spPr>
          <a:xfrm>
            <a:off x="0" y="0"/>
            <a:ext cx="9144000" cy="5143500"/>
          </a:xfrm>
          <a:prstGeom prst="rect">
            <a:avLst/>
          </a:prstGeom>
          <a:noFill/>
          <a:ln>
            <a:noFill/>
          </a:ln>
        </p:spPr>
      </p:pic>
      <p:pic>
        <p:nvPicPr>
          <p:cNvPr id="1963" name="Google Shape;1963;p279"/>
          <p:cNvPicPr preferRelativeResize="0"/>
          <p:nvPr/>
        </p:nvPicPr>
        <p:blipFill rotWithShape="1">
          <a:blip r:embed="rId3">
            <a:alphaModFix amt="21000"/>
          </a:blip>
          <a:srcRect b="28058" l="25165" r="9941" t="13910"/>
          <a:stretch/>
        </p:blipFill>
        <p:spPr>
          <a:xfrm>
            <a:off x="-8975" y="0"/>
            <a:ext cx="9144003" cy="5143501"/>
          </a:xfrm>
          <a:prstGeom prst="rect">
            <a:avLst/>
          </a:prstGeom>
          <a:noFill/>
          <a:ln>
            <a:noFill/>
          </a:ln>
        </p:spPr>
      </p:pic>
      <p:sp>
        <p:nvSpPr>
          <p:cNvPr descr="preencoded.png" id="1964" name="Google Shape;1964;p279"/>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65" name="Google Shape;1965;p279"/>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1966" name="Google Shape;1966;p279"/>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Full Photo Background (Midnight)">
  <p:cSld name="CUSTOM_66_1_1_2">
    <p:bg>
      <p:bgPr>
        <a:solidFill>
          <a:srgbClr val="0C3F89"/>
        </a:solidFill>
      </p:bgPr>
    </p:bg>
    <p:spTree>
      <p:nvGrpSpPr>
        <p:cNvPr id="1967" name="Shape 1967"/>
        <p:cNvGrpSpPr/>
        <p:nvPr/>
      </p:nvGrpSpPr>
      <p:grpSpPr>
        <a:xfrm>
          <a:off x="0" y="0"/>
          <a:ext cx="0" cy="0"/>
          <a:chOff x="0" y="0"/>
          <a:chExt cx="0" cy="0"/>
        </a:xfrm>
      </p:grpSpPr>
      <p:pic>
        <p:nvPicPr>
          <p:cNvPr id="1968" name="Google Shape;1968;p280"/>
          <p:cNvPicPr preferRelativeResize="0"/>
          <p:nvPr/>
        </p:nvPicPr>
        <p:blipFill rotWithShape="1">
          <a:blip r:embed="rId2">
            <a:alphaModFix amt="56000"/>
          </a:blip>
          <a:srcRect b="0" l="5468" r="5468" t="0"/>
          <a:stretch/>
        </p:blipFill>
        <p:spPr>
          <a:xfrm>
            <a:off x="125" y="0"/>
            <a:ext cx="9144003" cy="5143500"/>
          </a:xfrm>
          <a:prstGeom prst="rect">
            <a:avLst/>
          </a:prstGeom>
          <a:noFill/>
          <a:ln>
            <a:noFill/>
          </a:ln>
        </p:spPr>
      </p:pic>
      <p:sp>
        <p:nvSpPr>
          <p:cNvPr descr="preencoded.png" id="1969" name="Google Shape;1969;p280"/>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70" name="Google Shape;1970;p280"/>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1971" name="Google Shape;1971;p280"/>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Full Photo Background (Jade)">
  <p:cSld name="CUSTOM_66_1_1_1">
    <p:spTree>
      <p:nvGrpSpPr>
        <p:cNvPr id="1972" name="Shape 1972"/>
        <p:cNvGrpSpPr/>
        <p:nvPr/>
      </p:nvGrpSpPr>
      <p:grpSpPr>
        <a:xfrm>
          <a:off x="0" y="0"/>
          <a:ext cx="0" cy="0"/>
          <a:chOff x="0" y="0"/>
          <a:chExt cx="0" cy="0"/>
        </a:xfrm>
      </p:grpSpPr>
      <p:sp>
        <p:nvSpPr>
          <p:cNvPr id="1973" name="Google Shape;1973;p281"/>
          <p:cNvSpPr/>
          <p:nvPr/>
        </p:nvSpPr>
        <p:spPr>
          <a:xfrm>
            <a:off x="-8975" y="-8975"/>
            <a:ext cx="9201600" cy="5152500"/>
          </a:xfrm>
          <a:prstGeom prst="rect">
            <a:avLst/>
          </a:prstGeom>
          <a:solidFill>
            <a:srgbClr val="083F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1974" name="Google Shape;1974;p281"/>
          <p:cNvPicPr preferRelativeResize="0"/>
          <p:nvPr/>
        </p:nvPicPr>
        <p:blipFill rotWithShape="1">
          <a:blip r:embed="rId2">
            <a:alphaModFix amt="50000"/>
          </a:blip>
          <a:srcRect b="8067" l="0" r="0" t="8067"/>
          <a:stretch/>
        </p:blipFill>
        <p:spPr>
          <a:xfrm>
            <a:off x="0" y="0"/>
            <a:ext cx="9201603" cy="5143501"/>
          </a:xfrm>
          <a:prstGeom prst="rect">
            <a:avLst/>
          </a:prstGeom>
          <a:noFill/>
          <a:ln>
            <a:noFill/>
          </a:ln>
        </p:spPr>
      </p:pic>
      <p:sp>
        <p:nvSpPr>
          <p:cNvPr descr="preencoded.png" id="1975" name="Google Shape;1975;p281"/>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76" name="Google Shape;1976;p281"/>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1977" name="Google Shape;1977;p281"/>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Background Placeholder">
  <p:cSld name="CUSTOM_66_1_1_1_1">
    <p:bg>
      <p:bgPr>
        <a:solidFill>
          <a:schemeClr val="dk1"/>
        </a:solidFill>
      </p:bgPr>
    </p:bg>
    <p:spTree>
      <p:nvGrpSpPr>
        <p:cNvPr id="1978" name="Shape 1978"/>
        <p:cNvGrpSpPr/>
        <p:nvPr/>
      </p:nvGrpSpPr>
      <p:grpSpPr>
        <a:xfrm>
          <a:off x="0" y="0"/>
          <a:ext cx="0" cy="0"/>
          <a:chOff x="0" y="0"/>
          <a:chExt cx="0" cy="0"/>
        </a:xfrm>
      </p:grpSpPr>
      <p:sp>
        <p:nvSpPr>
          <p:cNvPr id="1979" name="Google Shape;1979;p282"/>
          <p:cNvSpPr/>
          <p:nvPr>
            <p:ph idx="2" type="pic"/>
          </p:nvPr>
        </p:nvSpPr>
        <p:spPr>
          <a:xfrm>
            <a:off x="0" y="0"/>
            <a:ext cx="9144000" cy="5143500"/>
          </a:xfrm>
          <a:prstGeom prst="rect">
            <a:avLst/>
          </a:prstGeom>
          <a:noFill/>
          <a:ln>
            <a:noFill/>
          </a:ln>
        </p:spPr>
      </p:sp>
      <p:sp>
        <p:nvSpPr>
          <p:cNvPr descr="preencoded.png" id="1980" name="Google Shape;1980;p282"/>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81" name="Google Shape;1981;p282"/>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ompare &amp; Contrast (Jade/Emerald)">
  <p:cSld name="CUSTOM_38">
    <p:bg>
      <p:bgPr>
        <a:solidFill>
          <a:srgbClr val="006B40"/>
        </a:solidFill>
      </p:bgPr>
    </p:bg>
    <p:spTree>
      <p:nvGrpSpPr>
        <p:cNvPr id="1982" name="Shape 1982"/>
        <p:cNvGrpSpPr/>
        <p:nvPr/>
      </p:nvGrpSpPr>
      <p:grpSpPr>
        <a:xfrm>
          <a:off x="0" y="0"/>
          <a:ext cx="0" cy="0"/>
          <a:chOff x="0" y="0"/>
          <a:chExt cx="0" cy="0"/>
        </a:xfrm>
      </p:grpSpPr>
      <p:pic>
        <p:nvPicPr>
          <p:cNvPr descr="preencoded.png" id="1983" name="Google Shape;1983;p28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1984" name="Google Shape;1984;p28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1985" name="Google Shape;1985;p283"/>
          <p:cNvSpPr/>
          <p:nvPr/>
        </p:nvSpPr>
        <p:spPr>
          <a:xfrm>
            <a:off x="228600" y="228600"/>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descr="preencoded.png" id="1986" name="Google Shape;1986;p283"/>
          <p:cNvSpPr/>
          <p:nvPr/>
        </p:nvSpPr>
        <p:spPr>
          <a:xfrm>
            <a:off x="4685100" y="231175"/>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987" name="Google Shape;1987;p283"/>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
        <p:nvSpPr>
          <p:cNvPr id="1988" name="Google Shape;1988;p283"/>
          <p:cNvSpPr txBox="1"/>
          <p:nvPr>
            <p:ph type="title"/>
          </p:nvPr>
        </p:nvSpPr>
        <p:spPr>
          <a:xfrm>
            <a:off x="919950" y="862775"/>
            <a:ext cx="3103800" cy="674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1989" name="Google Shape;1989;p283"/>
          <p:cNvSpPr txBox="1"/>
          <p:nvPr>
            <p:ph idx="1" type="body"/>
          </p:nvPr>
        </p:nvSpPr>
        <p:spPr>
          <a:xfrm>
            <a:off x="1371600" y="1600200"/>
            <a:ext cx="2358300" cy="26478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
        <p:nvSpPr>
          <p:cNvPr id="1990" name="Google Shape;1990;p283"/>
          <p:cNvSpPr txBox="1"/>
          <p:nvPr>
            <p:ph idx="2" type="title"/>
          </p:nvPr>
        </p:nvSpPr>
        <p:spPr>
          <a:xfrm>
            <a:off x="5372100" y="862775"/>
            <a:ext cx="3057600" cy="674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1991" name="Google Shape;1991;p283"/>
          <p:cNvSpPr txBox="1"/>
          <p:nvPr>
            <p:ph idx="3" type="body"/>
          </p:nvPr>
        </p:nvSpPr>
        <p:spPr>
          <a:xfrm>
            <a:off x="5835550" y="1600200"/>
            <a:ext cx="2358300" cy="26478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sz="1300">
                <a:solidFill>
                  <a:schemeClr val="lt1"/>
                </a:solidFill>
              </a:defRPr>
            </a:lvl1pPr>
            <a:lvl2pPr indent="-311150" lvl="1" marL="914400">
              <a:spcBef>
                <a:spcPts val="0"/>
              </a:spcBef>
              <a:spcAft>
                <a:spcPts val="0"/>
              </a:spcAft>
              <a:buClr>
                <a:schemeClr val="lt1"/>
              </a:buClr>
              <a:buSzPts val="1300"/>
              <a:buChar char="○"/>
              <a:defRPr sz="1300">
                <a:solidFill>
                  <a:schemeClr val="lt1"/>
                </a:solidFill>
              </a:defRPr>
            </a:lvl2pPr>
            <a:lvl3pPr indent="-311150" lvl="2" marL="1371600">
              <a:spcBef>
                <a:spcPts val="0"/>
              </a:spcBef>
              <a:spcAft>
                <a:spcPts val="0"/>
              </a:spcAft>
              <a:buClr>
                <a:schemeClr val="lt1"/>
              </a:buClr>
              <a:buSzPts val="1300"/>
              <a:buChar char="■"/>
              <a:defRPr sz="1300">
                <a:solidFill>
                  <a:schemeClr val="lt1"/>
                </a:solidFill>
              </a:defRPr>
            </a:lvl3pPr>
            <a:lvl4pPr indent="-311150" lvl="3" marL="1828800">
              <a:spcBef>
                <a:spcPts val="0"/>
              </a:spcBef>
              <a:spcAft>
                <a:spcPts val="0"/>
              </a:spcAft>
              <a:buClr>
                <a:schemeClr val="lt1"/>
              </a:buClr>
              <a:buSzPts val="1300"/>
              <a:buChar char="●"/>
              <a:defRPr sz="1300">
                <a:solidFill>
                  <a:schemeClr val="lt1"/>
                </a:solidFill>
              </a:defRPr>
            </a:lvl4pPr>
            <a:lvl5pPr indent="-311150" lvl="4" marL="2286000">
              <a:spcBef>
                <a:spcPts val="0"/>
              </a:spcBef>
              <a:spcAft>
                <a:spcPts val="0"/>
              </a:spcAft>
              <a:buClr>
                <a:schemeClr val="lt1"/>
              </a:buClr>
              <a:buSzPts val="1300"/>
              <a:buChar char="○"/>
              <a:defRPr sz="1300">
                <a:solidFill>
                  <a:schemeClr val="lt1"/>
                </a:solidFill>
              </a:defRPr>
            </a:lvl5pPr>
            <a:lvl6pPr indent="-311150" lvl="5" marL="2743200">
              <a:spcBef>
                <a:spcPts val="0"/>
              </a:spcBef>
              <a:spcAft>
                <a:spcPts val="0"/>
              </a:spcAft>
              <a:buClr>
                <a:schemeClr val="lt1"/>
              </a:buClr>
              <a:buSzPts val="1300"/>
              <a:buChar char="■"/>
              <a:defRPr sz="1300">
                <a:solidFill>
                  <a:schemeClr val="lt1"/>
                </a:solidFill>
              </a:defRPr>
            </a:lvl6pPr>
            <a:lvl7pPr indent="-311150" lvl="6" marL="3200400">
              <a:spcBef>
                <a:spcPts val="0"/>
              </a:spcBef>
              <a:spcAft>
                <a:spcPts val="0"/>
              </a:spcAft>
              <a:buClr>
                <a:schemeClr val="lt1"/>
              </a:buClr>
              <a:buSzPts val="1300"/>
              <a:buChar char="●"/>
              <a:defRPr sz="1300">
                <a:solidFill>
                  <a:schemeClr val="lt1"/>
                </a:solidFill>
              </a:defRPr>
            </a:lvl7pPr>
            <a:lvl8pPr indent="-311150" lvl="7" marL="3657600">
              <a:spcBef>
                <a:spcPts val="0"/>
              </a:spcBef>
              <a:spcAft>
                <a:spcPts val="0"/>
              </a:spcAft>
              <a:buClr>
                <a:schemeClr val="lt1"/>
              </a:buClr>
              <a:buSzPts val="1300"/>
              <a:buChar char="○"/>
              <a:defRPr sz="1300">
                <a:solidFill>
                  <a:schemeClr val="lt1"/>
                </a:solidFill>
              </a:defRPr>
            </a:lvl8pPr>
            <a:lvl9pPr indent="-311150" lvl="8" marL="4114800">
              <a:spcBef>
                <a:spcPts val="0"/>
              </a:spcBef>
              <a:spcAft>
                <a:spcPts val="0"/>
              </a:spcAft>
              <a:buClr>
                <a:schemeClr val="lt1"/>
              </a:buClr>
              <a:buSzPts val="1300"/>
              <a:buChar char="■"/>
              <a:defRPr sz="1300">
                <a:solidFill>
                  <a:schemeClr val="lt1"/>
                </a:solidFill>
              </a:defRPr>
            </a:lvl9pPr>
          </a:lstStyle>
          <a:p/>
        </p:txBody>
      </p:sp>
    </p:spTree>
  </p:cSld>
  <p:clrMapOvr>
    <a:masterClrMapping/>
  </p:clrMapOvr>
  <p:extLst>
    <p:ext uri="{DCECCB84-F9BA-43D5-87BE-67443E8EF086}">
      <p15:sldGuideLst>
        <p15:guide id="1" orient="horz" pos="576">
          <p15:clr>
            <a:srgbClr val="E46962"/>
          </p15:clr>
        </p15:guide>
        <p15:guide id="2" pos="576">
          <p15:clr>
            <a:srgbClr val="E46962"/>
          </p15:clr>
        </p15:guide>
        <p15:guide id="3" pos="3384">
          <p15:clr>
            <a:srgbClr val="E46962"/>
          </p15:clr>
        </p15:guide>
        <p15:guide id="4" pos="864">
          <p15:clr>
            <a:srgbClr val="E46962"/>
          </p15:clr>
        </p15:guide>
        <p15:guide id="5" pos="3672">
          <p15:clr>
            <a:srgbClr val="E46962"/>
          </p15:clr>
        </p15:guide>
        <p15:guide id="6" orient="horz" pos="1008">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nt)">
  <p:cSld name="CUSTOM_9_1">
    <p:bg>
      <p:bgPr>
        <a:solidFill>
          <a:srgbClr val="EBF9EB"/>
        </a:solidFill>
      </p:bgPr>
    </p:bg>
    <p:spTree>
      <p:nvGrpSpPr>
        <p:cNvPr id="178" name="Shape 178"/>
        <p:cNvGrpSpPr/>
        <p:nvPr/>
      </p:nvGrpSpPr>
      <p:grpSpPr>
        <a:xfrm>
          <a:off x="0" y="0"/>
          <a:ext cx="0" cy="0"/>
          <a:chOff x="0" y="0"/>
          <a:chExt cx="0" cy="0"/>
        </a:xfrm>
      </p:grpSpPr>
      <p:sp>
        <p:nvSpPr>
          <p:cNvPr descr="preencoded.png" id="179" name="Google Shape;179;p29"/>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80" name="Google Shape;180;p2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181" name="Google Shape;181;p29"/>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300"/>
              <a:buNone/>
              <a:defRPr sz="1300">
                <a:solidFill>
                  <a:srgbClr val="040404"/>
                </a:solidFill>
              </a:defRPr>
            </a:lvl1pPr>
            <a:lvl2pPr lvl="1" rtl="0">
              <a:spcBef>
                <a:spcPts val="1600"/>
              </a:spcBef>
              <a:spcAft>
                <a:spcPts val="0"/>
              </a:spcAft>
              <a:buClr>
                <a:srgbClr val="040404"/>
              </a:buClr>
              <a:buSzPts val="1300"/>
              <a:buNone/>
              <a:defRPr sz="1300">
                <a:solidFill>
                  <a:srgbClr val="040404"/>
                </a:solidFill>
              </a:defRPr>
            </a:lvl2pPr>
            <a:lvl3pPr lvl="2" rtl="0">
              <a:spcBef>
                <a:spcPts val="1600"/>
              </a:spcBef>
              <a:spcAft>
                <a:spcPts val="0"/>
              </a:spcAft>
              <a:buClr>
                <a:srgbClr val="040404"/>
              </a:buClr>
              <a:buSzPts val="1300"/>
              <a:buNone/>
              <a:defRPr sz="1300">
                <a:solidFill>
                  <a:srgbClr val="040404"/>
                </a:solidFill>
              </a:defRPr>
            </a:lvl3pPr>
            <a:lvl4pPr lvl="3" rtl="0">
              <a:spcBef>
                <a:spcPts val="1600"/>
              </a:spcBef>
              <a:spcAft>
                <a:spcPts val="0"/>
              </a:spcAft>
              <a:buClr>
                <a:srgbClr val="040404"/>
              </a:buClr>
              <a:buSzPts val="1300"/>
              <a:buNone/>
              <a:defRPr sz="1300">
                <a:solidFill>
                  <a:srgbClr val="040404"/>
                </a:solidFill>
              </a:defRPr>
            </a:lvl4pPr>
            <a:lvl5pPr lvl="4" rtl="0">
              <a:spcBef>
                <a:spcPts val="1600"/>
              </a:spcBef>
              <a:spcAft>
                <a:spcPts val="0"/>
              </a:spcAft>
              <a:buClr>
                <a:srgbClr val="040404"/>
              </a:buClr>
              <a:buSzPts val="1300"/>
              <a:buNone/>
              <a:defRPr sz="1300">
                <a:solidFill>
                  <a:srgbClr val="040404"/>
                </a:solidFill>
              </a:defRPr>
            </a:lvl5pPr>
            <a:lvl6pPr lvl="5" rtl="0">
              <a:spcBef>
                <a:spcPts val="1600"/>
              </a:spcBef>
              <a:spcAft>
                <a:spcPts val="0"/>
              </a:spcAft>
              <a:buClr>
                <a:srgbClr val="040404"/>
              </a:buClr>
              <a:buSzPts val="1300"/>
              <a:buNone/>
              <a:defRPr sz="1300">
                <a:solidFill>
                  <a:srgbClr val="040404"/>
                </a:solidFill>
              </a:defRPr>
            </a:lvl6pPr>
            <a:lvl7pPr lvl="6" rtl="0">
              <a:spcBef>
                <a:spcPts val="1600"/>
              </a:spcBef>
              <a:spcAft>
                <a:spcPts val="0"/>
              </a:spcAft>
              <a:buClr>
                <a:srgbClr val="040404"/>
              </a:buClr>
              <a:buSzPts val="1300"/>
              <a:buNone/>
              <a:defRPr sz="1300">
                <a:solidFill>
                  <a:srgbClr val="040404"/>
                </a:solidFill>
              </a:defRPr>
            </a:lvl7pPr>
            <a:lvl8pPr lvl="7" rtl="0">
              <a:spcBef>
                <a:spcPts val="1600"/>
              </a:spcBef>
              <a:spcAft>
                <a:spcPts val="0"/>
              </a:spcAft>
              <a:buClr>
                <a:srgbClr val="040404"/>
              </a:buClr>
              <a:buSzPts val="1300"/>
              <a:buNone/>
              <a:defRPr sz="1300">
                <a:solidFill>
                  <a:srgbClr val="040404"/>
                </a:solidFill>
              </a:defRPr>
            </a:lvl8pPr>
            <a:lvl9pPr lvl="8" rtl="0">
              <a:spcBef>
                <a:spcPts val="1600"/>
              </a:spcBef>
              <a:spcAft>
                <a:spcPts val="1600"/>
              </a:spcAft>
              <a:buClr>
                <a:srgbClr val="040404"/>
              </a:buClr>
              <a:buSzPts val="1300"/>
              <a:buNone/>
              <a:defRPr sz="1300">
                <a:solidFill>
                  <a:srgbClr val="040404"/>
                </a:solidFill>
              </a:defRPr>
            </a:lvl9pPr>
          </a:lstStyle>
          <a:p/>
        </p:txBody>
      </p:sp>
      <p:sp>
        <p:nvSpPr>
          <p:cNvPr id="182" name="Google Shape;182;p29"/>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rtl="0">
              <a:spcBef>
                <a:spcPts val="0"/>
              </a:spcBef>
              <a:spcAft>
                <a:spcPts val="0"/>
              </a:spcAft>
              <a:buSzPts val="3200"/>
              <a:buFont typeface="Roboto Serif"/>
              <a:buNone/>
              <a:defRPr sz="3200">
                <a:latin typeface="Roboto Serif"/>
                <a:ea typeface="Roboto Serif"/>
                <a:cs typeface="Roboto Serif"/>
                <a:sym typeface="Roboto Serif"/>
              </a:defRPr>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Thank You Slide">
  <p:cSld name="CUSTOM_26">
    <p:spTree>
      <p:nvGrpSpPr>
        <p:cNvPr id="1992" name="Shape 1992"/>
        <p:cNvGrpSpPr/>
        <p:nvPr/>
      </p:nvGrpSpPr>
      <p:grpSpPr>
        <a:xfrm>
          <a:off x="0" y="0"/>
          <a:ext cx="0" cy="0"/>
          <a:chOff x="0" y="0"/>
          <a:chExt cx="0" cy="0"/>
        </a:xfrm>
      </p:grpSpPr>
      <p:pic>
        <p:nvPicPr>
          <p:cNvPr descr="preencoded.png" id="1993" name="Google Shape;1993;p28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994" name="Google Shape;1994;p284"/>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descr="preencoded.png" id="1995" name="Google Shape;1995;p284"/>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6" name="Google Shape;1996;p284"/>
          <p:cNvSpPr/>
          <p:nvPr/>
        </p:nvSpPr>
        <p:spPr>
          <a:xfrm>
            <a:off x="914400" y="3702900"/>
            <a:ext cx="1947300" cy="526200"/>
          </a:xfrm>
          <a:prstGeom prst="roundRect">
            <a:avLst>
              <a:gd fmla="val 50000" name="adj"/>
            </a:avLst>
          </a:prstGeom>
          <a:solidFill>
            <a:srgbClr val="083F3F"/>
          </a:solidFill>
          <a:ln cap="flat" cmpd="sng" w="19050">
            <a:solidFill>
              <a:srgbClr val="08C4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7" name="Google Shape;1997;p284"/>
          <p:cNvPicPr preferRelativeResize="0"/>
          <p:nvPr/>
        </p:nvPicPr>
        <p:blipFill>
          <a:blip r:embed="rId3">
            <a:alphaModFix/>
          </a:blip>
          <a:stretch>
            <a:fillRect/>
          </a:stretch>
        </p:blipFill>
        <p:spPr>
          <a:xfrm>
            <a:off x="1162800" y="3818763"/>
            <a:ext cx="1468760" cy="294475"/>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Thank You Slide (Jade)">
  <p:cSld name="CUSTOM_26_1">
    <p:bg>
      <p:bgPr>
        <a:solidFill>
          <a:srgbClr val="083F3F"/>
        </a:solidFill>
      </p:bgPr>
    </p:bg>
    <p:spTree>
      <p:nvGrpSpPr>
        <p:cNvPr id="1998" name="Shape 1998"/>
        <p:cNvGrpSpPr/>
        <p:nvPr/>
      </p:nvGrpSpPr>
      <p:grpSpPr>
        <a:xfrm>
          <a:off x="0" y="0"/>
          <a:ext cx="0" cy="0"/>
          <a:chOff x="0" y="0"/>
          <a:chExt cx="0" cy="0"/>
        </a:xfrm>
      </p:grpSpPr>
      <p:sp>
        <p:nvSpPr>
          <p:cNvPr id="1999" name="Google Shape;1999;p285"/>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descr="preencoded.png" id="2000" name="Google Shape;2000;p285"/>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01" name="Google Shape;2001;p285"/>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Thank You Slide (Midnight)">
  <p:cSld name="CUSTOM_26_1_1">
    <p:bg>
      <p:bgPr>
        <a:solidFill>
          <a:schemeClr val="dk2"/>
        </a:solidFill>
      </p:bgPr>
    </p:bg>
    <p:spTree>
      <p:nvGrpSpPr>
        <p:cNvPr id="2002" name="Shape 2002"/>
        <p:cNvGrpSpPr/>
        <p:nvPr/>
      </p:nvGrpSpPr>
      <p:grpSpPr>
        <a:xfrm>
          <a:off x="0" y="0"/>
          <a:ext cx="0" cy="0"/>
          <a:chOff x="0" y="0"/>
          <a:chExt cx="0" cy="0"/>
        </a:xfrm>
      </p:grpSpPr>
      <p:sp>
        <p:nvSpPr>
          <p:cNvPr id="2003" name="Google Shape;2003;p286"/>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descr="preencoded.png" id="2004" name="Google Shape;2004;p286"/>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05" name="Google Shape;2005;p286"/>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hank You Closing (Jade/Emerald)">
  <p:cSld name="CUSTOM_16">
    <p:bg>
      <p:bgPr>
        <a:solidFill>
          <a:srgbClr val="006B40"/>
        </a:solidFill>
      </p:bgPr>
    </p:bg>
    <p:spTree>
      <p:nvGrpSpPr>
        <p:cNvPr id="2006" name="Shape 2006"/>
        <p:cNvGrpSpPr/>
        <p:nvPr/>
      </p:nvGrpSpPr>
      <p:grpSpPr>
        <a:xfrm>
          <a:off x="0" y="0"/>
          <a:ext cx="0" cy="0"/>
          <a:chOff x="0" y="0"/>
          <a:chExt cx="0" cy="0"/>
        </a:xfrm>
      </p:grpSpPr>
      <p:pic>
        <p:nvPicPr>
          <p:cNvPr descr="preencoded.png" id="2007" name="Google Shape;2007;p28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2008" name="Google Shape;2008;p28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2009" name="Google Shape;2009;p287"/>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10" name="Google Shape;2010;p287"/>
          <p:cNvCxnSpPr/>
          <p:nvPr/>
        </p:nvCxnSpPr>
        <p:spPr>
          <a:xfrm>
            <a:off x="6749954" y="228600"/>
            <a:ext cx="0" cy="4686300"/>
          </a:xfrm>
          <a:prstGeom prst="straightConnector1">
            <a:avLst/>
          </a:prstGeom>
          <a:noFill/>
          <a:ln cap="flat" cmpd="sng" w="19050">
            <a:solidFill>
              <a:srgbClr val="59CB59"/>
            </a:solidFill>
            <a:prstDash val="solid"/>
            <a:miter lim="800000"/>
            <a:headEnd len="sm" w="sm" type="none"/>
            <a:tailEnd len="sm" w="sm" type="none"/>
          </a:ln>
        </p:spPr>
      </p:cxnSp>
      <p:pic>
        <p:nvPicPr>
          <p:cNvPr id="2011" name="Google Shape;2011;p287"/>
          <p:cNvPicPr preferRelativeResize="0"/>
          <p:nvPr/>
        </p:nvPicPr>
        <p:blipFill>
          <a:blip r:embed="rId4">
            <a:alphaModFix/>
          </a:blip>
          <a:stretch>
            <a:fillRect/>
          </a:stretch>
        </p:blipFill>
        <p:spPr>
          <a:xfrm>
            <a:off x="914400" y="897837"/>
            <a:ext cx="1685475" cy="337925"/>
          </a:xfrm>
          <a:prstGeom prst="rect">
            <a:avLst/>
          </a:prstGeom>
          <a:noFill/>
          <a:ln>
            <a:noFill/>
          </a:ln>
        </p:spPr>
      </p:pic>
      <p:sp>
        <p:nvSpPr>
          <p:cNvPr id="2012" name="Google Shape;2012;p287"/>
          <p:cNvSpPr/>
          <p:nvPr>
            <p:ph idx="2" type="pic"/>
          </p:nvPr>
        </p:nvSpPr>
        <p:spPr>
          <a:xfrm>
            <a:off x="7152399" y="2027797"/>
            <a:ext cx="903600" cy="906300"/>
          </a:xfrm>
          <a:prstGeom prst="ellipse">
            <a:avLst/>
          </a:prstGeom>
          <a:solidFill>
            <a:schemeClr val="lt1"/>
          </a:solidFill>
          <a:ln cap="flat" cmpd="sng" w="19050">
            <a:solidFill>
              <a:srgbClr val="59CB59"/>
            </a:solidFill>
            <a:prstDash val="solid"/>
            <a:round/>
            <a:headEnd len="sm" w="sm" type="none"/>
            <a:tailEnd len="sm" w="sm" type="none"/>
          </a:ln>
        </p:spPr>
      </p:sp>
      <p:sp>
        <p:nvSpPr>
          <p:cNvPr id="2013" name="Google Shape;2013;p287"/>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2014" name="Google Shape;2014;p287"/>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2015" name="Google Shape;2015;p287"/>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Thank You Closing (Onyx)">
  <p:cSld name="CUSTOM_16_1">
    <p:bg>
      <p:bgPr>
        <a:solidFill>
          <a:srgbClr val="040404"/>
        </a:solidFill>
      </p:bgPr>
    </p:bg>
    <p:spTree>
      <p:nvGrpSpPr>
        <p:cNvPr id="2016" name="Shape 2016"/>
        <p:cNvGrpSpPr/>
        <p:nvPr/>
      </p:nvGrpSpPr>
      <p:grpSpPr>
        <a:xfrm>
          <a:off x="0" y="0"/>
          <a:ext cx="0" cy="0"/>
          <a:chOff x="0" y="0"/>
          <a:chExt cx="0" cy="0"/>
        </a:xfrm>
      </p:grpSpPr>
      <p:sp>
        <p:nvSpPr>
          <p:cNvPr descr="preencoded.png" id="2017" name="Google Shape;2017;p288"/>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8" name="Google Shape;2018;p288"/>
          <p:cNvSpPr/>
          <p:nvPr>
            <p:ph idx="2" type="pic"/>
          </p:nvPr>
        </p:nvSpPr>
        <p:spPr>
          <a:xfrm>
            <a:off x="7152399" y="2027797"/>
            <a:ext cx="903600" cy="906300"/>
          </a:xfrm>
          <a:prstGeom prst="ellipse">
            <a:avLst/>
          </a:prstGeom>
          <a:solidFill>
            <a:schemeClr val="lt1"/>
          </a:solidFill>
          <a:ln cap="flat" cmpd="sng" w="19050">
            <a:solidFill>
              <a:schemeClr val="lt1"/>
            </a:solidFill>
            <a:prstDash val="solid"/>
            <a:round/>
            <a:headEnd len="sm" w="sm" type="none"/>
            <a:tailEnd len="sm" w="sm" type="none"/>
          </a:ln>
        </p:spPr>
      </p:sp>
      <p:sp>
        <p:nvSpPr>
          <p:cNvPr id="2019" name="Google Shape;2019;p288"/>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2020" name="Google Shape;2020;p288"/>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cxnSp>
        <p:nvCxnSpPr>
          <p:cNvPr id="2021" name="Google Shape;2021;p288"/>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pic>
        <p:nvPicPr>
          <p:cNvPr id="2022" name="Google Shape;2022;p288"/>
          <p:cNvPicPr preferRelativeResize="0"/>
          <p:nvPr/>
        </p:nvPicPr>
        <p:blipFill>
          <a:blip r:embed="rId2">
            <a:alphaModFix/>
          </a:blip>
          <a:stretch>
            <a:fillRect/>
          </a:stretch>
        </p:blipFill>
        <p:spPr>
          <a:xfrm>
            <a:off x="914400" y="897837"/>
            <a:ext cx="1685475" cy="337925"/>
          </a:xfrm>
          <a:prstGeom prst="rect">
            <a:avLst/>
          </a:prstGeom>
          <a:noFill/>
          <a:ln>
            <a:noFill/>
          </a:ln>
        </p:spPr>
      </p:pic>
      <p:sp>
        <p:nvSpPr>
          <p:cNvPr id="2023" name="Google Shape;2023;p288"/>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hank You Closing (Gradient)">
  <p:cSld name="CUSTOM_16_1_1">
    <p:bg>
      <p:bgPr>
        <a:solidFill>
          <a:srgbClr val="040404"/>
        </a:solidFill>
      </p:bgPr>
    </p:bg>
    <p:spTree>
      <p:nvGrpSpPr>
        <p:cNvPr id="2024" name="Shape 2024"/>
        <p:cNvGrpSpPr/>
        <p:nvPr/>
      </p:nvGrpSpPr>
      <p:grpSpPr>
        <a:xfrm>
          <a:off x="0" y="0"/>
          <a:ext cx="0" cy="0"/>
          <a:chOff x="0" y="0"/>
          <a:chExt cx="0" cy="0"/>
        </a:xfrm>
      </p:grpSpPr>
      <p:pic>
        <p:nvPicPr>
          <p:cNvPr id="2025" name="Google Shape;2025;p289"/>
          <p:cNvPicPr preferRelativeResize="0"/>
          <p:nvPr/>
        </p:nvPicPr>
        <p:blipFill rotWithShape="1">
          <a:blip r:embed="rId2">
            <a:alphaModFix/>
          </a:blip>
          <a:srcRect b="15383" l="0" r="0" t="15383"/>
          <a:stretch/>
        </p:blipFill>
        <p:spPr>
          <a:xfrm>
            <a:off x="0" y="0"/>
            <a:ext cx="9144003" cy="5143499"/>
          </a:xfrm>
          <a:prstGeom prst="rect">
            <a:avLst/>
          </a:prstGeom>
          <a:noFill/>
          <a:ln>
            <a:noFill/>
          </a:ln>
        </p:spPr>
      </p:pic>
      <p:sp>
        <p:nvSpPr>
          <p:cNvPr descr="preencoded.png" id="2026" name="Google Shape;2026;p289"/>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7" name="Google Shape;2027;p289"/>
          <p:cNvSpPr/>
          <p:nvPr>
            <p:ph idx="2" type="pic"/>
          </p:nvPr>
        </p:nvSpPr>
        <p:spPr>
          <a:xfrm>
            <a:off x="7152399" y="2027797"/>
            <a:ext cx="903600" cy="906300"/>
          </a:xfrm>
          <a:prstGeom prst="ellipse">
            <a:avLst/>
          </a:prstGeom>
          <a:solidFill>
            <a:schemeClr val="lt1"/>
          </a:solidFill>
          <a:ln cap="flat" cmpd="sng" w="19050">
            <a:solidFill>
              <a:schemeClr val="lt1"/>
            </a:solidFill>
            <a:prstDash val="solid"/>
            <a:round/>
            <a:headEnd len="sm" w="sm" type="none"/>
            <a:tailEnd len="sm" w="sm" type="none"/>
          </a:ln>
        </p:spPr>
      </p:sp>
      <p:sp>
        <p:nvSpPr>
          <p:cNvPr id="2028" name="Google Shape;2028;p289"/>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2029" name="Google Shape;2029;p289"/>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cxnSp>
        <p:nvCxnSpPr>
          <p:cNvPr id="2030" name="Google Shape;2030;p289"/>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pic>
        <p:nvPicPr>
          <p:cNvPr id="2031" name="Google Shape;2031;p289"/>
          <p:cNvPicPr preferRelativeResize="0"/>
          <p:nvPr/>
        </p:nvPicPr>
        <p:blipFill>
          <a:blip r:embed="rId3">
            <a:alphaModFix/>
          </a:blip>
          <a:stretch>
            <a:fillRect/>
          </a:stretch>
        </p:blipFill>
        <p:spPr>
          <a:xfrm>
            <a:off x="914400" y="897837"/>
            <a:ext cx="1685475" cy="337925"/>
          </a:xfrm>
          <a:prstGeom prst="rect">
            <a:avLst/>
          </a:prstGeom>
          <a:noFill/>
          <a:ln>
            <a:noFill/>
          </a:ln>
        </p:spPr>
      </p:pic>
      <p:sp>
        <p:nvSpPr>
          <p:cNvPr id="2032" name="Google Shape;2032;p289"/>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Onyx)">
  <p:cSld name="14_DEFAULT_1">
    <p:bg>
      <p:bgPr>
        <a:solidFill>
          <a:schemeClr val="dk1"/>
        </a:solidFill>
      </p:bgPr>
    </p:bg>
    <p:spTree>
      <p:nvGrpSpPr>
        <p:cNvPr id="2033" name="Shape 2033"/>
        <p:cNvGrpSpPr/>
        <p:nvPr/>
      </p:nvGrpSpPr>
      <p:grpSpPr>
        <a:xfrm>
          <a:off x="0" y="0"/>
          <a:ext cx="0" cy="0"/>
          <a:chOff x="0" y="0"/>
          <a:chExt cx="0" cy="0"/>
        </a:xfrm>
      </p:grpSpPr>
      <p:sp>
        <p:nvSpPr>
          <p:cNvPr descr="preencoded.png" id="2034" name="Google Shape;2034;p290"/>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5" name="Google Shape;2035;p290"/>
          <p:cNvSpPr txBox="1"/>
          <p:nvPr>
            <p:ph idx="1" type="body"/>
          </p:nvPr>
        </p:nvSpPr>
        <p:spPr>
          <a:xfrm>
            <a:off x="805700" y="1877450"/>
            <a:ext cx="52599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cxnSp>
        <p:nvCxnSpPr>
          <p:cNvPr id="2036" name="Google Shape;2036;p290"/>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sp>
        <p:nvSpPr>
          <p:cNvPr id="2037" name="Google Shape;2037;p290"/>
          <p:cNvSpPr txBox="1"/>
          <p:nvPr>
            <p:ph idx="2" type="body"/>
          </p:nvPr>
        </p:nvSpPr>
        <p:spPr>
          <a:xfrm>
            <a:off x="7106725" y="4054925"/>
            <a:ext cx="1573500" cy="233700"/>
          </a:xfrm>
          <a:prstGeom prst="rect">
            <a:avLst/>
          </a:prstGeom>
        </p:spPr>
        <p:txBody>
          <a:bodyPr anchorCtr="0" anchor="t" bIns="0" lIns="0" spcFirstLastPara="1" rIns="0" wrap="square" tIns="0">
            <a:noAutofit/>
          </a:bodyPr>
          <a:lstStyle>
            <a:lvl1pPr indent="-311150" lvl="0" marL="457200">
              <a:lnSpc>
                <a:spcPct val="100000"/>
              </a:lnSpc>
              <a:spcBef>
                <a:spcPts val="0"/>
              </a:spcBef>
              <a:spcAft>
                <a:spcPts val="0"/>
              </a:spcAft>
              <a:buClr>
                <a:schemeClr val="lt1"/>
              </a:buClr>
              <a:buSzPts val="1300"/>
              <a:buChar char="●"/>
              <a:defRPr sz="1300">
                <a:solidFill>
                  <a:schemeClr val="lt1"/>
                </a:solidFill>
              </a:defRPr>
            </a:lvl1pPr>
            <a:lvl2pPr indent="-311150" lvl="1" marL="914400">
              <a:lnSpc>
                <a:spcPct val="100000"/>
              </a:lnSpc>
              <a:spcBef>
                <a:spcPts val="0"/>
              </a:spcBef>
              <a:spcAft>
                <a:spcPts val="0"/>
              </a:spcAft>
              <a:buClr>
                <a:schemeClr val="lt1"/>
              </a:buClr>
              <a:buSzPts val="1300"/>
              <a:buChar char="○"/>
              <a:defRPr sz="1300">
                <a:solidFill>
                  <a:schemeClr val="lt1"/>
                </a:solidFill>
              </a:defRPr>
            </a:lvl2pPr>
            <a:lvl3pPr indent="-311150" lvl="2" marL="1371600">
              <a:lnSpc>
                <a:spcPct val="100000"/>
              </a:lnSpc>
              <a:spcBef>
                <a:spcPts val="0"/>
              </a:spcBef>
              <a:spcAft>
                <a:spcPts val="0"/>
              </a:spcAft>
              <a:buClr>
                <a:schemeClr val="lt1"/>
              </a:buClr>
              <a:buSzPts val="1300"/>
              <a:buChar char="■"/>
              <a:defRPr sz="1300">
                <a:solidFill>
                  <a:schemeClr val="lt1"/>
                </a:solidFill>
              </a:defRPr>
            </a:lvl3pPr>
            <a:lvl4pPr indent="-311150" lvl="3" marL="1828800">
              <a:lnSpc>
                <a:spcPct val="100000"/>
              </a:lnSpc>
              <a:spcBef>
                <a:spcPts val="0"/>
              </a:spcBef>
              <a:spcAft>
                <a:spcPts val="0"/>
              </a:spcAft>
              <a:buClr>
                <a:schemeClr val="lt1"/>
              </a:buClr>
              <a:buSzPts val="1300"/>
              <a:buChar char="●"/>
              <a:defRPr sz="1300">
                <a:solidFill>
                  <a:schemeClr val="lt1"/>
                </a:solidFill>
              </a:defRPr>
            </a:lvl4pPr>
            <a:lvl5pPr indent="-311150" lvl="4" marL="2286000">
              <a:lnSpc>
                <a:spcPct val="100000"/>
              </a:lnSpc>
              <a:spcBef>
                <a:spcPts val="0"/>
              </a:spcBef>
              <a:spcAft>
                <a:spcPts val="0"/>
              </a:spcAft>
              <a:buClr>
                <a:schemeClr val="lt1"/>
              </a:buClr>
              <a:buSzPts val="1300"/>
              <a:buChar char="○"/>
              <a:defRPr sz="1300">
                <a:solidFill>
                  <a:schemeClr val="lt1"/>
                </a:solidFill>
              </a:defRPr>
            </a:lvl5pPr>
            <a:lvl6pPr indent="-311150" lvl="5" marL="2743200">
              <a:lnSpc>
                <a:spcPct val="100000"/>
              </a:lnSpc>
              <a:spcBef>
                <a:spcPts val="0"/>
              </a:spcBef>
              <a:spcAft>
                <a:spcPts val="0"/>
              </a:spcAft>
              <a:buClr>
                <a:schemeClr val="lt1"/>
              </a:buClr>
              <a:buSzPts val="1300"/>
              <a:buChar char="■"/>
              <a:defRPr sz="1300">
                <a:solidFill>
                  <a:schemeClr val="lt1"/>
                </a:solidFill>
              </a:defRPr>
            </a:lvl6pPr>
            <a:lvl7pPr indent="-311150" lvl="6" marL="3200400">
              <a:lnSpc>
                <a:spcPct val="100000"/>
              </a:lnSpc>
              <a:spcBef>
                <a:spcPts val="0"/>
              </a:spcBef>
              <a:spcAft>
                <a:spcPts val="0"/>
              </a:spcAft>
              <a:buClr>
                <a:schemeClr val="lt1"/>
              </a:buClr>
              <a:buSzPts val="1300"/>
              <a:buChar char="●"/>
              <a:defRPr sz="1300">
                <a:solidFill>
                  <a:schemeClr val="lt1"/>
                </a:solidFill>
              </a:defRPr>
            </a:lvl7pPr>
            <a:lvl8pPr indent="-311150" lvl="7" marL="3657600">
              <a:lnSpc>
                <a:spcPct val="100000"/>
              </a:lnSpc>
              <a:spcBef>
                <a:spcPts val="0"/>
              </a:spcBef>
              <a:spcAft>
                <a:spcPts val="0"/>
              </a:spcAft>
              <a:buClr>
                <a:schemeClr val="lt1"/>
              </a:buClr>
              <a:buSzPts val="1300"/>
              <a:buChar char="○"/>
              <a:defRPr sz="1300">
                <a:solidFill>
                  <a:schemeClr val="lt1"/>
                </a:solidFill>
              </a:defRPr>
            </a:lvl8pPr>
            <a:lvl9pPr indent="-311150" lvl="8" marL="4114800">
              <a:lnSpc>
                <a:spcPct val="100000"/>
              </a:lnSpc>
              <a:spcBef>
                <a:spcPts val="0"/>
              </a:spcBef>
              <a:spcAft>
                <a:spcPts val="0"/>
              </a:spcAft>
              <a:buClr>
                <a:schemeClr val="lt1"/>
              </a:buClr>
              <a:buSzPts val="1300"/>
              <a:buChar char="■"/>
              <a:defRPr sz="1300">
                <a:solidFill>
                  <a:schemeClr val="lt1"/>
                </a:solidFill>
              </a:defRPr>
            </a:lvl9pPr>
          </a:lstStyle>
          <a:p/>
        </p:txBody>
      </p:sp>
      <p:sp>
        <p:nvSpPr>
          <p:cNvPr id="2038" name="Google Shape;2038;p290"/>
          <p:cNvSpPr txBox="1"/>
          <p:nvPr>
            <p:ph idx="3" type="subTitle"/>
          </p:nvPr>
        </p:nvSpPr>
        <p:spPr>
          <a:xfrm>
            <a:off x="7106725" y="3718725"/>
            <a:ext cx="1346700" cy="2337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600"/>
              <a:buNone/>
              <a:defRPr b="1" sz="1600">
                <a:solidFill>
                  <a:schemeClr val="lt1"/>
                </a:solidFill>
              </a:defRPr>
            </a:lvl1pPr>
            <a:lvl2pPr lvl="1">
              <a:lnSpc>
                <a:spcPct val="100000"/>
              </a:lnSpc>
              <a:spcBef>
                <a:spcPts val="0"/>
              </a:spcBef>
              <a:spcAft>
                <a:spcPts val="0"/>
              </a:spcAft>
              <a:buClr>
                <a:schemeClr val="lt1"/>
              </a:buClr>
              <a:buSzPts val="1600"/>
              <a:buNone/>
              <a:defRPr b="1" sz="1600">
                <a:solidFill>
                  <a:schemeClr val="lt1"/>
                </a:solidFill>
              </a:defRPr>
            </a:lvl2pPr>
            <a:lvl3pPr lvl="2">
              <a:lnSpc>
                <a:spcPct val="100000"/>
              </a:lnSpc>
              <a:spcBef>
                <a:spcPts val="0"/>
              </a:spcBef>
              <a:spcAft>
                <a:spcPts val="0"/>
              </a:spcAft>
              <a:buClr>
                <a:schemeClr val="lt1"/>
              </a:buClr>
              <a:buSzPts val="1600"/>
              <a:buNone/>
              <a:defRPr b="1" sz="1600">
                <a:solidFill>
                  <a:schemeClr val="lt1"/>
                </a:solidFill>
              </a:defRPr>
            </a:lvl3pPr>
            <a:lvl4pPr lvl="3">
              <a:lnSpc>
                <a:spcPct val="100000"/>
              </a:lnSpc>
              <a:spcBef>
                <a:spcPts val="0"/>
              </a:spcBef>
              <a:spcAft>
                <a:spcPts val="0"/>
              </a:spcAft>
              <a:buClr>
                <a:schemeClr val="lt1"/>
              </a:buClr>
              <a:buSzPts val="1600"/>
              <a:buNone/>
              <a:defRPr b="1" sz="1600">
                <a:solidFill>
                  <a:schemeClr val="lt1"/>
                </a:solidFill>
              </a:defRPr>
            </a:lvl4pPr>
            <a:lvl5pPr lvl="4">
              <a:lnSpc>
                <a:spcPct val="100000"/>
              </a:lnSpc>
              <a:spcBef>
                <a:spcPts val="0"/>
              </a:spcBef>
              <a:spcAft>
                <a:spcPts val="0"/>
              </a:spcAft>
              <a:buClr>
                <a:schemeClr val="lt1"/>
              </a:buClr>
              <a:buSzPts val="1600"/>
              <a:buNone/>
              <a:defRPr b="1" sz="1600">
                <a:solidFill>
                  <a:schemeClr val="lt1"/>
                </a:solidFill>
              </a:defRPr>
            </a:lvl5pPr>
            <a:lvl6pPr lvl="5">
              <a:lnSpc>
                <a:spcPct val="100000"/>
              </a:lnSpc>
              <a:spcBef>
                <a:spcPts val="0"/>
              </a:spcBef>
              <a:spcAft>
                <a:spcPts val="0"/>
              </a:spcAft>
              <a:buClr>
                <a:schemeClr val="lt1"/>
              </a:buClr>
              <a:buSzPts val="1600"/>
              <a:buNone/>
              <a:defRPr b="1" sz="1600">
                <a:solidFill>
                  <a:schemeClr val="lt1"/>
                </a:solidFill>
              </a:defRPr>
            </a:lvl6pPr>
            <a:lvl7pPr lvl="6">
              <a:lnSpc>
                <a:spcPct val="100000"/>
              </a:lnSpc>
              <a:spcBef>
                <a:spcPts val="0"/>
              </a:spcBef>
              <a:spcAft>
                <a:spcPts val="0"/>
              </a:spcAft>
              <a:buClr>
                <a:schemeClr val="lt1"/>
              </a:buClr>
              <a:buSzPts val="1600"/>
              <a:buNone/>
              <a:defRPr b="1" sz="1600">
                <a:solidFill>
                  <a:schemeClr val="lt1"/>
                </a:solidFill>
              </a:defRPr>
            </a:lvl7pPr>
            <a:lvl8pPr lvl="7">
              <a:lnSpc>
                <a:spcPct val="100000"/>
              </a:lnSpc>
              <a:spcBef>
                <a:spcPts val="0"/>
              </a:spcBef>
              <a:spcAft>
                <a:spcPts val="0"/>
              </a:spcAft>
              <a:buClr>
                <a:schemeClr val="lt1"/>
              </a:buClr>
              <a:buSzPts val="1600"/>
              <a:buNone/>
              <a:defRPr b="1" sz="1600">
                <a:solidFill>
                  <a:schemeClr val="lt1"/>
                </a:solidFill>
              </a:defRPr>
            </a:lvl8pPr>
            <a:lvl9pPr lvl="8">
              <a:lnSpc>
                <a:spcPct val="100000"/>
              </a:lnSpc>
              <a:spcBef>
                <a:spcPts val="0"/>
              </a:spcBef>
              <a:spcAft>
                <a:spcPts val="0"/>
              </a:spcAft>
              <a:buClr>
                <a:schemeClr val="lt1"/>
              </a:buClr>
              <a:buSzPts val="1600"/>
              <a:buNone/>
              <a:defRPr b="1" sz="1600">
                <a:solidFill>
                  <a:schemeClr val="lt1"/>
                </a:solidFill>
              </a:defRPr>
            </a:lvl9pPr>
          </a:lstStyle>
          <a:p/>
        </p:txBody>
      </p:sp>
      <p:pic>
        <p:nvPicPr>
          <p:cNvPr id="2039" name="Google Shape;2039;p290"/>
          <p:cNvPicPr preferRelativeResize="0"/>
          <p:nvPr/>
        </p:nvPicPr>
        <p:blipFill>
          <a:blip r:embed="rId2">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nu Slide ONLY">
  <p:cSld name="14_DEFAULT_1_1">
    <p:bg>
      <p:bgPr>
        <a:solidFill>
          <a:schemeClr val="dk1"/>
        </a:solidFill>
      </p:bgPr>
    </p:bg>
    <p:spTree>
      <p:nvGrpSpPr>
        <p:cNvPr id="2040" name="Shape 2040"/>
        <p:cNvGrpSpPr/>
        <p:nvPr/>
      </p:nvGrpSpPr>
      <p:grpSpPr>
        <a:xfrm>
          <a:off x="0" y="0"/>
          <a:ext cx="0" cy="0"/>
          <a:chOff x="0" y="0"/>
          <a:chExt cx="0" cy="0"/>
        </a:xfrm>
      </p:grpSpPr>
      <p:sp>
        <p:nvSpPr>
          <p:cNvPr descr="preencoded.png" id="2041" name="Google Shape;2041;p291"/>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2" name="Google Shape;2042;p291"/>
          <p:cNvSpPr txBox="1"/>
          <p:nvPr>
            <p:ph idx="1" type="body"/>
          </p:nvPr>
        </p:nvSpPr>
        <p:spPr>
          <a:xfrm>
            <a:off x="805700" y="1877450"/>
            <a:ext cx="70893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pic>
        <p:nvPicPr>
          <p:cNvPr id="2043" name="Google Shape;2043;p291"/>
          <p:cNvPicPr preferRelativeResize="0"/>
          <p:nvPr/>
        </p:nvPicPr>
        <p:blipFill>
          <a:blip r:embed="rId2">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CAPTION_ONLY_2_1_2">
    <p:bg>
      <p:bgPr>
        <a:solidFill>
          <a:srgbClr val="FFFFFF"/>
        </a:solidFill>
      </p:bgPr>
    </p:bg>
    <p:spTree>
      <p:nvGrpSpPr>
        <p:cNvPr id="2044" name="Shape 2044"/>
        <p:cNvGrpSpPr/>
        <p:nvPr/>
      </p:nvGrpSpPr>
      <p:grpSpPr>
        <a:xfrm>
          <a:off x="0" y="0"/>
          <a:ext cx="0" cy="0"/>
          <a:chOff x="0" y="0"/>
          <a:chExt cx="0" cy="0"/>
        </a:xfrm>
      </p:grpSpPr>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Four Speaker Layout">
  <p:cSld name="CUSTOM_79">
    <p:bg>
      <p:bgPr>
        <a:solidFill>
          <a:schemeClr val="accent2"/>
        </a:solidFill>
      </p:bgPr>
    </p:bg>
    <p:spTree>
      <p:nvGrpSpPr>
        <p:cNvPr id="2045" name="Shape 2045"/>
        <p:cNvGrpSpPr/>
        <p:nvPr/>
      </p:nvGrpSpPr>
      <p:grpSpPr>
        <a:xfrm>
          <a:off x="0" y="0"/>
          <a:ext cx="0" cy="0"/>
          <a:chOff x="0" y="0"/>
          <a:chExt cx="0" cy="0"/>
        </a:xfrm>
      </p:grpSpPr>
      <p:pic>
        <p:nvPicPr>
          <p:cNvPr id="2046" name="Google Shape;2046;p29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2047" name="Google Shape;2047;p293"/>
          <p:cNvCxnSpPr/>
          <p:nvPr/>
        </p:nvCxnSpPr>
        <p:spPr>
          <a:xfrm>
            <a:off x="2504725" y="1346950"/>
            <a:ext cx="0" cy="2451000"/>
          </a:xfrm>
          <a:prstGeom prst="straightConnector1">
            <a:avLst/>
          </a:prstGeom>
          <a:noFill/>
          <a:ln cap="flat" cmpd="sng" w="19050">
            <a:solidFill>
              <a:srgbClr val="7DEAD5"/>
            </a:solidFill>
            <a:prstDash val="solid"/>
            <a:round/>
            <a:headEnd len="med" w="med" type="none"/>
            <a:tailEnd len="med" w="med" type="none"/>
          </a:ln>
        </p:spPr>
      </p:cxnSp>
      <p:cxnSp>
        <p:nvCxnSpPr>
          <p:cNvPr id="2048" name="Google Shape;2048;p293"/>
          <p:cNvCxnSpPr/>
          <p:nvPr/>
        </p:nvCxnSpPr>
        <p:spPr>
          <a:xfrm>
            <a:off x="4575562" y="1346950"/>
            <a:ext cx="0" cy="2451000"/>
          </a:xfrm>
          <a:prstGeom prst="straightConnector1">
            <a:avLst/>
          </a:prstGeom>
          <a:noFill/>
          <a:ln cap="flat" cmpd="sng" w="19050">
            <a:solidFill>
              <a:srgbClr val="7DEAD5"/>
            </a:solidFill>
            <a:prstDash val="solid"/>
            <a:round/>
            <a:headEnd len="med" w="med" type="none"/>
            <a:tailEnd len="med" w="med" type="none"/>
          </a:ln>
        </p:spPr>
      </p:cxnSp>
      <p:sp>
        <p:nvSpPr>
          <p:cNvPr id="2049" name="Google Shape;2049;p293"/>
          <p:cNvSpPr/>
          <p:nvPr>
            <p:ph idx="2" type="pic"/>
          </p:nvPr>
        </p:nvSpPr>
        <p:spPr>
          <a:xfrm>
            <a:off x="993675" y="1356975"/>
            <a:ext cx="951300" cy="951300"/>
          </a:xfrm>
          <a:prstGeom prst="ellipse">
            <a:avLst/>
          </a:prstGeom>
          <a:noFill/>
          <a:ln cap="flat" cmpd="sng" w="19050">
            <a:solidFill>
              <a:srgbClr val="08C4B2"/>
            </a:solidFill>
            <a:prstDash val="solid"/>
            <a:round/>
            <a:headEnd len="sm" w="sm" type="none"/>
            <a:tailEnd len="sm" w="sm" type="none"/>
          </a:ln>
        </p:spPr>
      </p:sp>
      <p:sp>
        <p:nvSpPr>
          <p:cNvPr id="2050" name="Google Shape;2050;p293"/>
          <p:cNvSpPr/>
          <p:nvPr>
            <p:ph idx="3" type="pic"/>
          </p:nvPr>
        </p:nvSpPr>
        <p:spPr>
          <a:xfrm>
            <a:off x="3078573" y="1390627"/>
            <a:ext cx="951300" cy="951300"/>
          </a:xfrm>
          <a:prstGeom prst="ellipse">
            <a:avLst/>
          </a:prstGeom>
          <a:noFill/>
          <a:ln cap="flat" cmpd="sng" w="19050">
            <a:solidFill>
              <a:srgbClr val="08C4B2"/>
            </a:solidFill>
            <a:prstDash val="solid"/>
            <a:round/>
            <a:headEnd len="sm" w="sm" type="none"/>
            <a:tailEnd len="sm" w="sm" type="none"/>
          </a:ln>
        </p:spPr>
      </p:sp>
      <p:sp>
        <p:nvSpPr>
          <p:cNvPr id="2051" name="Google Shape;2051;p293"/>
          <p:cNvSpPr/>
          <p:nvPr>
            <p:ph idx="4" type="pic"/>
          </p:nvPr>
        </p:nvSpPr>
        <p:spPr>
          <a:xfrm>
            <a:off x="5149404" y="1346950"/>
            <a:ext cx="951300" cy="951300"/>
          </a:xfrm>
          <a:prstGeom prst="ellipse">
            <a:avLst/>
          </a:prstGeom>
          <a:noFill/>
          <a:ln cap="flat" cmpd="sng" w="19050">
            <a:solidFill>
              <a:srgbClr val="08C4B2"/>
            </a:solidFill>
            <a:prstDash val="solid"/>
            <a:round/>
            <a:headEnd len="sm" w="sm" type="none"/>
            <a:tailEnd len="sm" w="sm" type="none"/>
          </a:ln>
        </p:spPr>
      </p:sp>
      <p:cxnSp>
        <p:nvCxnSpPr>
          <p:cNvPr id="2052" name="Google Shape;2052;p293"/>
          <p:cNvCxnSpPr/>
          <p:nvPr/>
        </p:nvCxnSpPr>
        <p:spPr>
          <a:xfrm>
            <a:off x="6646400" y="1346950"/>
            <a:ext cx="0" cy="2451000"/>
          </a:xfrm>
          <a:prstGeom prst="straightConnector1">
            <a:avLst/>
          </a:prstGeom>
          <a:noFill/>
          <a:ln cap="flat" cmpd="sng" w="19050">
            <a:solidFill>
              <a:srgbClr val="7DEAD5"/>
            </a:solidFill>
            <a:prstDash val="solid"/>
            <a:round/>
            <a:headEnd len="med" w="med" type="none"/>
            <a:tailEnd len="med" w="med" type="none"/>
          </a:ln>
        </p:spPr>
      </p:cxnSp>
      <p:sp>
        <p:nvSpPr>
          <p:cNvPr id="2053" name="Google Shape;2053;p293"/>
          <p:cNvSpPr/>
          <p:nvPr>
            <p:ph idx="5" type="pic"/>
          </p:nvPr>
        </p:nvSpPr>
        <p:spPr>
          <a:xfrm>
            <a:off x="7220236" y="1346950"/>
            <a:ext cx="951300" cy="951300"/>
          </a:xfrm>
          <a:prstGeom prst="ellipse">
            <a:avLst/>
          </a:prstGeom>
          <a:noFill/>
          <a:ln cap="flat" cmpd="sng" w="19050">
            <a:solidFill>
              <a:srgbClr val="08C4B2"/>
            </a:solidFill>
            <a:prstDash val="solid"/>
            <a:round/>
            <a:headEnd len="sm" w="sm" type="none"/>
            <a:tailEnd len="sm" w="sm" type="none"/>
          </a:ln>
        </p:spPr>
      </p:sp>
      <p:sp>
        <p:nvSpPr>
          <p:cNvPr id="2054" name="Google Shape;2054;p293"/>
          <p:cNvSpPr txBox="1"/>
          <p:nvPr>
            <p:ph type="title"/>
          </p:nvPr>
        </p:nvSpPr>
        <p:spPr>
          <a:xfrm>
            <a:off x="54127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2055" name="Google Shape;2055;p293"/>
          <p:cNvSpPr txBox="1"/>
          <p:nvPr>
            <p:ph idx="1" type="subTitle"/>
          </p:nvPr>
        </p:nvSpPr>
        <p:spPr>
          <a:xfrm>
            <a:off x="613275"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2056" name="Google Shape;2056;p293"/>
          <p:cNvSpPr txBox="1"/>
          <p:nvPr>
            <p:ph idx="6" type="title"/>
          </p:nvPr>
        </p:nvSpPr>
        <p:spPr>
          <a:xfrm>
            <a:off x="261207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2057" name="Google Shape;2057;p293"/>
          <p:cNvSpPr txBox="1"/>
          <p:nvPr>
            <p:ph idx="7" type="subTitle"/>
          </p:nvPr>
        </p:nvSpPr>
        <p:spPr>
          <a:xfrm>
            <a:off x="2684028"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2058" name="Google Shape;2058;p293"/>
          <p:cNvSpPr txBox="1"/>
          <p:nvPr>
            <p:ph idx="8" type="title"/>
          </p:nvPr>
        </p:nvSpPr>
        <p:spPr>
          <a:xfrm>
            <a:off x="468292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2059" name="Google Shape;2059;p293"/>
          <p:cNvSpPr txBox="1"/>
          <p:nvPr>
            <p:ph idx="9" type="subTitle"/>
          </p:nvPr>
        </p:nvSpPr>
        <p:spPr>
          <a:xfrm>
            <a:off x="4754878"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2060" name="Google Shape;2060;p293"/>
          <p:cNvSpPr txBox="1"/>
          <p:nvPr>
            <p:ph idx="13" type="title"/>
          </p:nvPr>
        </p:nvSpPr>
        <p:spPr>
          <a:xfrm>
            <a:off x="6753775" y="2528325"/>
            <a:ext cx="1856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2061" name="Google Shape;2061;p293"/>
          <p:cNvSpPr txBox="1"/>
          <p:nvPr>
            <p:ph idx="14" type="subTitle"/>
          </p:nvPr>
        </p:nvSpPr>
        <p:spPr>
          <a:xfrm>
            <a:off x="6825728" y="2935125"/>
            <a:ext cx="1712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Callout (White)">
  <p:cSld name="CUSTOM_9_1_1">
    <p:bg>
      <p:bgPr>
        <a:solidFill>
          <a:schemeClr val="lt1"/>
        </a:solidFill>
      </p:bgPr>
    </p:bg>
    <p:spTree>
      <p:nvGrpSpPr>
        <p:cNvPr id="183" name="Shape 183"/>
        <p:cNvGrpSpPr/>
        <p:nvPr/>
      </p:nvGrpSpPr>
      <p:grpSpPr>
        <a:xfrm>
          <a:off x="0" y="0"/>
          <a:ext cx="0" cy="0"/>
          <a:chOff x="0" y="0"/>
          <a:chExt cx="0" cy="0"/>
        </a:xfrm>
      </p:grpSpPr>
      <p:sp>
        <p:nvSpPr>
          <p:cNvPr descr="preencoded.png" id="184" name="Google Shape;184;p30"/>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85" name="Google Shape;185;p30"/>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1pPr>
            <a:lvl2pPr lvl="1"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2pPr>
            <a:lvl3pPr lvl="2"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3pPr>
            <a:lvl4pPr lvl="3"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4pPr>
            <a:lvl5pPr lvl="4"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5pPr>
            <a:lvl6pPr lvl="5"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6pPr>
            <a:lvl7pPr lvl="6"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7pPr>
            <a:lvl8pPr lvl="7"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8pPr>
            <a:lvl9pPr lvl="8"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9pPr>
          </a:lstStyle>
          <a:p/>
        </p:txBody>
      </p:sp>
      <p:pic>
        <p:nvPicPr>
          <p:cNvPr id="186" name="Google Shape;186;p3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ix Speakers (Jade)">
  <p:cSld name="CUSTOM_51_1_1_1_1_1">
    <p:bg>
      <p:bgPr>
        <a:solidFill>
          <a:srgbClr val="083F3F"/>
        </a:solidFill>
      </p:bgPr>
    </p:bg>
    <p:spTree>
      <p:nvGrpSpPr>
        <p:cNvPr id="2062" name="Shape 2062"/>
        <p:cNvGrpSpPr/>
        <p:nvPr/>
      </p:nvGrpSpPr>
      <p:grpSpPr>
        <a:xfrm>
          <a:off x="0" y="0"/>
          <a:ext cx="0" cy="0"/>
          <a:chOff x="0" y="0"/>
          <a:chExt cx="0" cy="0"/>
        </a:xfrm>
      </p:grpSpPr>
      <p:sp>
        <p:nvSpPr>
          <p:cNvPr descr="preencoded.png" id="2063" name="Google Shape;2063;p294"/>
          <p:cNvSpPr/>
          <p:nvPr/>
        </p:nvSpPr>
        <p:spPr>
          <a:xfrm>
            <a:off x="6016208"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2064" name="Google Shape;2064;p294"/>
          <p:cNvSpPr/>
          <p:nvPr/>
        </p:nvSpPr>
        <p:spPr>
          <a:xfrm>
            <a:off x="3343613"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2065" name="Google Shape;2065;p294"/>
          <p:cNvSpPr/>
          <p:nvPr/>
        </p:nvSpPr>
        <p:spPr>
          <a:xfrm>
            <a:off x="666896"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2066" name="Google Shape;2066;p294"/>
          <p:cNvSpPr/>
          <p:nvPr/>
        </p:nvSpPr>
        <p:spPr>
          <a:xfrm>
            <a:off x="6016208"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2067" name="Google Shape;2067;p294"/>
          <p:cNvSpPr/>
          <p:nvPr/>
        </p:nvSpPr>
        <p:spPr>
          <a:xfrm>
            <a:off x="3343613"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2068" name="Google Shape;2068;p294"/>
          <p:cNvSpPr/>
          <p:nvPr/>
        </p:nvSpPr>
        <p:spPr>
          <a:xfrm>
            <a:off x="666896"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id="2069" name="Google Shape;2069;p294"/>
          <p:cNvSpPr txBox="1"/>
          <p:nvPr>
            <p:ph type="title"/>
          </p:nvPr>
        </p:nvSpPr>
        <p:spPr>
          <a:xfrm>
            <a:off x="1634257" y="1164813"/>
            <a:ext cx="1473600" cy="997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2070" name="Google Shape;2070;p294"/>
          <p:cNvSpPr/>
          <p:nvPr>
            <p:ph idx="2" type="pic"/>
          </p:nvPr>
        </p:nvSpPr>
        <p:spPr>
          <a:xfrm>
            <a:off x="860883" y="1189306"/>
            <a:ext cx="631800" cy="631800"/>
          </a:xfrm>
          <a:prstGeom prst="ellipse">
            <a:avLst/>
          </a:prstGeom>
          <a:noFill/>
          <a:ln cap="flat" cmpd="sng" w="19050">
            <a:solidFill>
              <a:srgbClr val="7DEAD5"/>
            </a:solidFill>
            <a:prstDash val="solid"/>
            <a:round/>
            <a:headEnd len="sm" w="sm" type="none"/>
            <a:tailEnd len="sm" w="sm" type="none"/>
          </a:ln>
        </p:spPr>
      </p:sp>
      <p:pic>
        <p:nvPicPr>
          <p:cNvPr id="2071" name="Google Shape;2071;p29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2072" name="Google Shape;2072;p294"/>
          <p:cNvSpPr txBox="1"/>
          <p:nvPr>
            <p:ph idx="3" type="title"/>
          </p:nvPr>
        </p:nvSpPr>
        <p:spPr>
          <a:xfrm>
            <a:off x="4302463" y="1164813"/>
            <a:ext cx="1473600" cy="997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2073" name="Google Shape;2073;p294"/>
          <p:cNvSpPr/>
          <p:nvPr>
            <p:ph idx="4" type="pic"/>
          </p:nvPr>
        </p:nvSpPr>
        <p:spPr>
          <a:xfrm>
            <a:off x="3537756" y="1189306"/>
            <a:ext cx="631800" cy="631800"/>
          </a:xfrm>
          <a:prstGeom prst="ellipse">
            <a:avLst/>
          </a:prstGeom>
          <a:noFill/>
          <a:ln cap="flat" cmpd="sng" w="19050">
            <a:solidFill>
              <a:srgbClr val="7DEAD5"/>
            </a:solidFill>
            <a:prstDash val="solid"/>
            <a:round/>
            <a:headEnd len="sm" w="sm" type="none"/>
            <a:tailEnd len="sm" w="sm" type="none"/>
          </a:ln>
        </p:spPr>
      </p:sp>
      <p:sp>
        <p:nvSpPr>
          <p:cNvPr id="2074" name="Google Shape;2074;p294"/>
          <p:cNvSpPr txBox="1"/>
          <p:nvPr>
            <p:ph idx="5" type="title"/>
          </p:nvPr>
        </p:nvSpPr>
        <p:spPr>
          <a:xfrm>
            <a:off x="6968628" y="1164813"/>
            <a:ext cx="1473600" cy="997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2075" name="Google Shape;2075;p294"/>
          <p:cNvSpPr/>
          <p:nvPr>
            <p:ph idx="6" type="pic"/>
          </p:nvPr>
        </p:nvSpPr>
        <p:spPr>
          <a:xfrm>
            <a:off x="6204994" y="1189306"/>
            <a:ext cx="631800" cy="631800"/>
          </a:xfrm>
          <a:prstGeom prst="ellipse">
            <a:avLst/>
          </a:prstGeom>
          <a:noFill/>
          <a:ln cap="flat" cmpd="sng" w="19050">
            <a:solidFill>
              <a:srgbClr val="7DEAD5"/>
            </a:solidFill>
            <a:prstDash val="solid"/>
            <a:round/>
            <a:headEnd len="sm" w="sm" type="none"/>
            <a:tailEnd len="sm" w="sm" type="none"/>
          </a:ln>
        </p:spPr>
      </p:sp>
      <p:sp>
        <p:nvSpPr>
          <p:cNvPr id="2076" name="Google Shape;2076;p294"/>
          <p:cNvSpPr txBox="1"/>
          <p:nvPr>
            <p:ph idx="7" type="title"/>
          </p:nvPr>
        </p:nvSpPr>
        <p:spPr>
          <a:xfrm>
            <a:off x="1634257" y="2863188"/>
            <a:ext cx="1473600" cy="1020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2077" name="Google Shape;2077;p294"/>
          <p:cNvSpPr/>
          <p:nvPr>
            <p:ph idx="8" type="pic"/>
          </p:nvPr>
        </p:nvSpPr>
        <p:spPr>
          <a:xfrm>
            <a:off x="860883" y="2887681"/>
            <a:ext cx="631800" cy="631800"/>
          </a:xfrm>
          <a:prstGeom prst="ellipse">
            <a:avLst/>
          </a:prstGeom>
          <a:noFill/>
          <a:ln cap="flat" cmpd="sng" w="19050">
            <a:solidFill>
              <a:srgbClr val="7DEAD5"/>
            </a:solidFill>
            <a:prstDash val="solid"/>
            <a:round/>
            <a:headEnd len="sm" w="sm" type="none"/>
            <a:tailEnd len="sm" w="sm" type="none"/>
          </a:ln>
        </p:spPr>
      </p:sp>
      <p:sp>
        <p:nvSpPr>
          <p:cNvPr id="2078" name="Google Shape;2078;p294"/>
          <p:cNvSpPr txBox="1"/>
          <p:nvPr>
            <p:ph idx="9" type="title"/>
          </p:nvPr>
        </p:nvSpPr>
        <p:spPr>
          <a:xfrm>
            <a:off x="4302463" y="2863188"/>
            <a:ext cx="1473600" cy="1020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2079" name="Google Shape;2079;p294"/>
          <p:cNvSpPr/>
          <p:nvPr>
            <p:ph idx="13" type="pic"/>
          </p:nvPr>
        </p:nvSpPr>
        <p:spPr>
          <a:xfrm>
            <a:off x="3537756" y="2887681"/>
            <a:ext cx="631800" cy="631800"/>
          </a:xfrm>
          <a:prstGeom prst="ellipse">
            <a:avLst/>
          </a:prstGeom>
          <a:noFill/>
          <a:ln cap="flat" cmpd="sng" w="19050">
            <a:solidFill>
              <a:srgbClr val="7DEAD5"/>
            </a:solidFill>
            <a:prstDash val="solid"/>
            <a:round/>
            <a:headEnd len="sm" w="sm" type="none"/>
            <a:tailEnd len="sm" w="sm" type="none"/>
          </a:ln>
        </p:spPr>
      </p:sp>
      <p:sp>
        <p:nvSpPr>
          <p:cNvPr id="2080" name="Google Shape;2080;p294"/>
          <p:cNvSpPr txBox="1"/>
          <p:nvPr>
            <p:ph idx="14" type="title"/>
          </p:nvPr>
        </p:nvSpPr>
        <p:spPr>
          <a:xfrm>
            <a:off x="6968628" y="2863188"/>
            <a:ext cx="1473600" cy="1020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2081" name="Google Shape;2081;p294"/>
          <p:cNvSpPr/>
          <p:nvPr>
            <p:ph idx="15" type="pic"/>
          </p:nvPr>
        </p:nvSpPr>
        <p:spPr>
          <a:xfrm>
            <a:off x="6204994" y="2887681"/>
            <a:ext cx="631800" cy="631800"/>
          </a:xfrm>
          <a:prstGeom prst="ellipse">
            <a:avLst/>
          </a:prstGeom>
          <a:noFill/>
          <a:ln cap="flat" cmpd="sng" w="19050">
            <a:solidFill>
              <a:srgbClr val="7DEAD5"/>
            </a:solidFill>
            <a:prstDash val="solid"/>
            <a:round/>
            <a:headEnd len="sm" w="sm" type="none"/>
            <a:tailEnd len="sm" w="sm" type="none"/>
          </a:ln>
        </p:spPr>
      </p:sp>
    </p:spTree>
  </p:cSld>
  <p:clrMapOvr>
    <a:masterClrMapping/>
  </p:clrMapOvr>
  <p:extLst>
    <p:ext uri="{DCECCB84-F9BA-43D5-87BE-67443E8EF086}">
      <p15:sldGuideLst>
        <p15:guide id="1" orient="horz" pos="1814">
          <p15:clr>
            <a:srgbClr val="E46962"/>
          </p15:clr>
        </p15:guide>
        <p15:guide id="2" orient="horz" pos="749">
          <p15:clr>
            <a:srgbClr val="E46962"/>
          </p15:clr>
        </p15:guide>
      </p15:sldGuideLst>
    </p:ext>
  </p:extLst>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082" name="Shape 2082"/>
        <p:cNvGrpSpPr/>
        <p:nvPr/>
      </p:nvGrpSpPr>
      <p:grpSpPr>
        <a:xfrm>
          <a:off x="0" y="0"/>
          <a:ext cx="0" cy="0"/>
          <a:chOff x="0" y="0"/>
          <a:chExt cx="0" cy="0"/>
        </a:xfrm>
      </p:grpSpPr>
      <p:sp>
        <p:nvSpPr>
          <p:cNvPr id="2083" name="Google Shape;2083;p295"/>
          <p:cNvSpPr txBox="1"/>
          <p:nvPr>
            <p:ph type="title"/>
          </p:nvPr>
        </p:nvSpPr>
        <p:spPr>
          <a:xfrm>
            <a:off x="316923" y="117981"/>
            <a:ext cx="8532000" cy="4131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2"/>
              </a:buClr>
              <a:buSzPts val="2400"/>
              <a:buFont typeface="Arial"/>
              <a:buNone/>
              <a:defRPr b="1" sz="2400">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84" name="Google Shape;2084;p295"/>
          <p:cNvSpPr txBox="1"/>
          <p:nvPr>
            <p:ph idx="12" type="sldNum"/>
          </p:nvPr>
        </p:nvSpPr>
        <p:spPr>
          <a:xfrm>
            <a:off x="8429915" y="4812549"/>
            <a:ext cx="591900" cy="273900"/>
          </a:xfrm>
          <a:prstGeom prst="rect">
            <a:avLst/>
          </a:prstGeom>
          <a:noFill/>
          <a:ln>
            <a:noFill/>
          </a:ln>
        </p:spPr>
        <p:txBody>
          <a:bodyPr anchorCtr="0" anchor="t" bIns="34275" lIns="68575" spcFirstLastPara="1" rIns="68575" wrap="square" tIns="34275">
            <a:noAutofit/>
          </a:bodyPr>
          <a:lstStyle>
            <a:lvl1pPr indent="0" lvl="0" marL="0" algn="r">
              <a:spcBef>
                <a:spcPts val="0"/>
              </a:spcBef>
              <a:buNone/>
              <a:defRPr b="0" i="0" sz="900" u="none" cap="none" strike="noStrike">
                <a:solidFill>
                  <a:schemeClr val="lt1"/>
                </a:solidFill>
                <a:latin typeface="Arial"/>
                <a:ea typeface="Arial"/>
                <a:cs typeface="Arial"/>
                <a:sym typeface="Arial"/>
              </a:defRPr>
            </a:lvl1pPr>
            <a:lvl2pPr indent="0" lvl="1" marL="0" algn="r">
              <a:spcBef>
                <a:spcPts val="0"/>
              </a:spcBef>
              <a:buNone/>
              <a:defRPr b="0" i="0" sz="900" u="none" cap="none" strike="noStrike">
                <a:solidFill>
                  <a:schemeClr val="lt1"/>
                </a:solidFill>
                <a:latin typeface="Arial"/>
                <a:ea typeface="Arial"/>
                <a:cs typeface="Arial"/>
                <a:sym typeface="Arial"/>
              </a:defRPr>
            </a:lvl2pPr>
            <a:lvl3pPr indent="0" lvl="2" marL="0" algn="r">
              <a:spcBef>
                <a:spcPts val="0"/>
              </a:spcBef>
              <a:buNone/>
              <a:defRPr b="0" i="0" sz="900" u="none" cap="none" strike="noStrike">
                <a:solidFill>
                  <a:schemeClr val="lt1"/>
                </a:solidFill>
                <a:latin typeface="Arial"/>
                <a:ea typeface="Arial"/>
                <a:cs typeface="Arial"/>
                <a:sym typeface="Arial"/>
              </a:defRPr>
            </a:lvl3pPr>
            <a:lvl4pPr indent="0" lvl="3" marL="0" algn="r">
              <a:spcBef>
                <a:spcPts val="0"/>
              </a:spcBef>
              <a:buNone/>
              <a:defRPr b="0" i="0" sz="900" u="none" cap="none" strike="noStrike">
                <a:solidFill>
                  <a:schemeClr val="lt1"/>
                </a:solidFill>
                <a:latin typeface="Arial"/>
                <a:ea typeface="Arial"/>
                <a:cs typeface="Arial"/>
                <a:sym typeface="Arial"/>
              </a:defRPr>
            </a:lvl4pPr>
            <a:lvl5pPr indent="0" lvl="4" marL="0" algn="r">
              <a:spcBef>
                <a:spcPts val="0"/>
              </a:spcBef>
              <a:buNone/>
              <a:defRPr b="0" i="0" sz="900" u="none" cap="none" strike="noStrike">
                <a:solidFill>
                  <a:schemeClr val="lt1"/>
                </a:solidFill>
                <a:latin typeface="Arial"/>
                <a:ea typeface="Arial"/>
                <a:cs typeface="Arial"/>
                <a:sym typeface="Arial"/>
              </a:defRPr>
            </a:lvl5pPr>
            <a:lvl6pPr indent="0" lvl="5" marL="0" algn="r">
              <a:spcBef>
                <a:spcPts val="0"/>
              </a:spcBef>
              <a:buNone/>
              <a:defRPr b="0" i="0" sz="900" u="none" cap="none" strike="noStrike">
                <a:solidFill>
                  <a:schemeClr val="lt1"/>
                </a:solidFill>
                <a:latin typeface="Arial"/>
                <a:ea typeface="Arial"/>
                <a:cs typeface="Arial"/>
                <a:sym typeface="Arial"/>
              </a:defRPr>
            </a:lvl6pPr>
            <a:lvl7pPr indent="0" lvl="6" marL="0" algn="r">
              <a:spcBef>
                <a:spcPts val="0"/>
              </a:spcBef>
              <a:buNone/>
              <a:defRPr b="0" i="0" sz="900" u="none" cap="none" strike="noStrike">
                <a:solidFill>
                  <a:schemeClr val="lt1"/>
                </a:solidFill>
                <a:latin typeface="Arial"/>
                <a:ea typeface="Arial"/>
                <a:cs typeface="Arial"/>
                <a:sym typeface="Arial"/>
              </a:defRPr>
            </a:lvl7pPr>
            <a:lvl8pPr indent="0" lvl="7" marL="0" algn="r">
              <a:spcBef>
                <a:spcPts val="0"/>
              </a:spcBef>
              <a:buNone/>
              <a:defRPr b="0" i="0" sz="900" u="none" cap="none" strike="noStrike">
                <a:solidFill>
                  <a:schemeClr val="lt1"/>
                </a:solidFill>
                <a:latin typeface="Arial"/>
                <a:ea typeface="Arial"/>
                <a:cs typeface="Arial"/>
                <a:sym typeface="Arial"/>
              </a:defRPr>
            </a:lvl8pPr>
            <a:lvl9pPr indent="0" lvl="8" marL="0" algn="r">
              <a:spcBef>
                <a:spcPts val="0"/>
              </a:spcBef>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2085" name="Google Shape;2085;p295"/>
          <p:cNvPicPr preferRelativeResize="0"/>
          <p:nvPr/>
        </p:nvPicPr>
        <p:blipFill rotWithShape="1">
          <a:blip r:embed="rId3">
            <a:alphaModFix/>
          </a:blip>
          <a:srcRect b="0" l="0" r="0" t="0"/>
          <a:stretch/>
        </p:blipFill>
        <p:spPr>
          <a:xfrm>
            <a:off x="122266" y="4543033"/>
            <a:ext cx="1068017" cy="600467"/>
          </a:xfrm>
          <a:prstGeom prst="rect">
            <a:avLst/>
          </a:prstGeom>
          <a:noFill/>
          <a:ln>
            <a:noFill/>
          </a:ln>
        </p:spPr>
      </p:pic>
      <p:sp>
        <p:nvSpPr>
          <p:cNvPr id="2086" name="Google Shape;2086;p295"/>
          <p:cNvSpPr txBox="1"/>
          <p:nvPr>
            <p:ph idx="1" type="body"/>
          </p:nvPr>
        </p:nvSpPr>
        <p:spPr>
          <a:xfrm>
            <a:off x="316923" y="471949"/>
            <a:ext cx="8531700" cy="67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228600" lvl="1" marL="914400" algn="l">
              <a:lnSpc>
                <a:spcPct val="90000"/>
              </a:lnSpc>
              <a:spcBef>
                <a:spcPts val="1200"/>
              </a:spcBef>
              <a:spcAft>
                <a:spcPts val="0"/>
              </a:spcAft>
              <a:buClr>
                <a:schemeClr val="dk1"/>
              </a:buClr>
              <a:buSzPts val="1800"/>
              <a:buNone/>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87" name="Shape 2087"/>
        <p:cNvGrpSpPr/>
        <p:nvPr/>
      </p:nvGrpSpPr>
      <p:grpSpPr>
        <a:xfrm>
          <a:off x="0" y="0"/>
          <a:ext cx="0" cy="0"/>
          <a:chOff x="0" y="0"/>
          <a:chExt cx="0" cy="0"/>
        </a:xfrm>
      </p:grpSpPr>
      <p:sp>
        <p:nvSpPr>
          <p:cNvPr id="2088" name="Google Shape;2088;p296"/>
          <p:cNvSpPr txBox="1"/>
          <p:nvPr>
            <p:ph type="title"/>
          </p:nvPr>
        </p:nvSpPr>
        <p:spPr>
          <a:xfrm>
            <a:off x="761474" y="435172"/>
            <a:ext cx="6072600" cy="421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1" i="0" sz="2600">
                <a:solidFill>
                  <a:srgbClr val="53585F"/>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89" name="Google Shape;2089;p296"/>
          <p:cNvSpPr txBox="1"/>
          <p:nvPr>
            <p:ph idx="1" type="body"/>
          </p:nvPr>
        </p:nvSpPr>
        <p:spPr>
          <a:xfrm>
            <a:off x="736200" y="1138388"/>
            <a:ext cx="7364100" cy="29109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b="1" i="0" sz="1200">
                <a:solidFill>
                  <a:srgbClr val="171717"/>
                </a:solidFill>
                <a:latin typeface="Helvetica Neue"/>
                <a:ea typeface="Helvetica Neue"/>
                <a:cs typeface="Helvetica Neue"/>
                <a:sym typeface="Helvetica Neue"/>
              </a:defRPr>
            </a:lvl1pPr>
            <a:lvl2pPr indent="-228600" lvl="1" marL="914400" algn="l">
              <a:spcBef>
                <a:spcPts val="1200"/>
              </a:spcBef>
              <a:spcAft>
                <a:spcPts val="0"/>
              </a:spcAft>
              <a:buSzPts val="1400"/>
              <a:buNone/>
              <a:defRPr/>
            </a:lvl2pPr>
            <a:lvl3pPr indent="-228600" lvl="2" marL="1371600" algn="l">
              <a:spcBef>
                <a:spcPts val="1200"/>
              </a:spcBef>
              <a:spcAft>
                <a:spcPts val="0"/>
              </a:spcAft>
              <a:buSzPts val="1400"/>
              <a:buNone/>
              <a:defRPr/>
            </a:lvl3pPr>
            <a:lvl4pPr indent="-228600" lvl="3" marL="1828800" algn="l">
              <a:spcBef>
                <a:spcPts val="1200"/>
              </a:spcBef>
              <a:spcAft>
                <a:spcPts val="0"/>
              </a:spcAft>
              <a:buSzPts val="1400"/>
              <a:buNone/>
              <a:defRPr/>
            </a:lvl4pPr>
            <a:lvl5pPr indent="-228600" lvl="4" marL="2286000" algn="l">
              <a:spcBef>
                <a:spcPts val="1200"/>
              </a:spcBef>
              <a:spcAft>
                <a:spcPts val="0"/>
              </a:spcAft>
              <a:buSzPts val="1400"/>
              <a:buNone/>
              <a:defRPr/>
            </a:lvl5pPr>
            <a:lvl6pPr indent="-228600" lvl="5" marL="2743200" algn="l">
              <a:spcBef>
                <a:spcPts val="1200"/>
              </a:spcBef>
              <a:spcAft>
                <a:spcPts val="0"/>
              </a:spcAft>
              <a:buSzPts val="1400"/>
              <a:buNone/>
              <a:defRPr/>
            </a:lvl6pPr>
            <a:lvl7pPr indent="-228600" lvl="6" marL="3200400" algn="l">
              <a:spcBef>
                <a:spcPts val="1200"/>
              </a:spcBef>
              <a:spcAft>
                <a:spcPts val="0"/>
              </a:spcAft>
              <a:buSzPts val="1400"/>
              <a:buNone/>
              <a:defRPr/>
            </a:lvl7pPr>
            <a:lvl8pPr indent="-228600" lvl="7" marL="3657600" algn="l">
              <a:spcBef>
                <a:spcPts val="1200"/>
              </a:spcBef>
              <a:spcAft>
                <a:spcPts val="0"/>
              </a:spcAft>
              <a:buSzPts val="1400"/>
              <a:buNone/>
              <a:defRPr/>
            </a:lvl8pPr>
            <a:lvl9pPr indent="-228600" lvl="8" marL="4114800" algn="l">
              <a:spcBef>
                <a:spcPts val="1200"/>
              </a:spcBef>
              <a:spcAft>
                <a:spcPts val="1200"/>
              </a:spcAft>
              <a:buSzPts val="1400"/>
              <a:buNone/>
              <a:defRPr/>
            </a:lvl9pPr>
          </a:lstStyle>
          <a:p/>
        </p:txBody>
      </p:sp>
      <p:sp>
        <p:nvSpPr>
          <p:cNvPr id="2090" name="Google Shape;2090;p296"/>
          <p:cNvSpPr txBox="1"/>
          <p:nvPr>
            <p:ph idx="11" type="ftr"/>
          </p:nvPr>
        </p:nvSpPr>
        <p:spPr>
          <a:xfrm>
            <a:off x="1015462" y="4820125"/>
            <a:ext cx="696600" cy="105300"/>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400">
                <a:solidFill>
                  <a:srgbClr val="53585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1" name="Google Shape;2091;p29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2" name="Google Shape;2092;p296"/>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93" name="Shape 2093"/>
        <p:cNvGrpSpPr/>
        <p:nvPr/>
      </p:nvGrpSpPr>
      <p:grpSpPr>
        <a:xfrm>
          <a:off x="0" y="0"/>
          <a:ext cx="0" cy="0"/>
          <a:chOff x="0" y="0"/>
          <a:chExt cx="0" cy="0"/>
        </a:xfrm>
      </p:grpSpPr>
      <p:sp>
        <p:nvSpPr>
          <p:cNvPr id="2094" name="Google Shape;2094;p29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9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096" name="Google Shape;2096;p29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97" name="Google Shape;2097;p29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Jade)">
  <p:cSld name="CUSTOM_17_1_2">
    <p:bg>
      <p:bgPr>
        <a:solidFill>
          <a:srgbClr val="083F3F"/>
        </a:solidFill>
      </p:bgPr>
    </p:bg>
    <p:spTree>
      <p:nvGrpSpPr>
        <p:cNvPr id="26" name="Shape 26"/>
        <p:cNvGrpSpPr/>
        <p:nvPr/>
      </p:nvGrpSpPr>
      <p:grpSpPr>
        <a:xfrm>
          <a:off x="0" y="0"/>
          <a:ext cx="0" cy="0"/>
          <a:chOff x="0" y="0"/>
          <a:chExt cx="0" cy="0"/>
        </a:xfrm>
      </p:grpSpPr>
      <p:sp>
        <p:nvSpPr>
          <p:cNvPr descr="preencoded.png" id="27" name="Google Shape;27;p4"/>
          <p:cNvSpPr/>
          <p:nvPr/>
        </p:nvSpPr>
        <p:spPr>
          <a:xfrm>
            <a:off x="230813" y="230225"/>
            <a:ext cx="8682371" cy="4683062"/>
          </a:xfrm>
          <a:custGeom>
            <a:rect b="b" l="l" r="r" t="t"/>
            <a:pathLst>
              <a:path extrusionOk="0" h="4648200" w="8639175">
                <a:moveTo>
                  <a:pt x="1779670" y="10615"/>
                </a:moveTo>
                <a:lnTo>
                  <a:pt x="1779737" y="10608"/>
                </a:lnTo>
                <a:cubicBezTo>
                  <a:pt x="1812874" y="6927"/>
                  <a:pt x="1846536" y="4619"/>
                  <a:pt x="1880330" y="2768"/>
                </a:cubicBezTo>
                <a:cubicBezTo>
                  <a:pt x="1914011" y="923"/>
                  <a:pt x="1948167" y="0"/>
                  <a:pt x="1982324" y="0"/>
                </a:cubicBezTo>
                <a:lnTo>
                  <a:pt x="8639175" y="0"/>
                </a:lnTo>
                <a:lnTo>
                  <a:pt x="8639175" y="2665886"/>
                </a:lnTo>
                <a:cubicBezTo>
                  <a:pt x="8639175" y="2700033"/>
                  <a:pt x="8638251" y="2734180"/>
                  <a:pt x="8636403" y="2767860"/>
                </a:cubicBezTo>
                <a:cubicBezTo>
                  <a:pt x="8634565" y="2801541"/>
                  <a:pt x="8631793" y="2835259"/>
                  <a:pt x="8628555" y="2868559"/>
                </a:cubicBezTo>
                <a:cubicBezTo>
                  <a:pt x="8621620" y="2935043"/>
                  <a:pt x="8611924" y="3000556"/>
                  <a:pt x="8598551" y="3065107"/>
                </a:cubicBezTo>
                <a:cubicBezTo>
                  <a:pt x="8585159" y="3129763"/>
                  <a:pt x="8568995" y="3193447"/>
                  <a:pt x="8549621" y="3255255"/>
                </a:cubicBezTo>
                <a:lnTo>
                  <a:pt x="8549602" y="3255312"/>
                </a:lnTo>
                <a:cubicBezTo>
                  <a:pt x="8520998" y="3348485"/>
                  <a:pt x="8485004" y="3438468"/>
                  <a:pt x="8443436" y="3525269"/>
                </a:cubicBezTo>
                <a:cubicBezTo>
                  <a:pt x="8387582" y="3641122"/>
                  <a:pt x="8321098" y="3750497"/>
                  <a:pt x="8244935" y="3852024"/>
                </a:cubicBezTo>
                <a:lnTo>
                  <a:pt x="8244926" y="3852053"/>
                </a:lnTo>
                <a:cubicBezTo>
                  <a:pt x="8207083" y="3902802"/>
                  <a:pt x="8166449" y="3951732"/>
                  <a:pt x="8123949" y="3998843"/>
                </a:cubicBezTo>
                <a:cubicBezTo>
                  <a:pt x="7761075" y="4397607"/>
                  <a:pt x="7238048" y="4648200"/>
                  <a:pt x="6656385" y="4648200"/>
                </a:cubicBezTo>
                <a:lnTo>
                  <a:pt x="0" y="4648200"/>
                </a:lnTo>
                <a:lnTo>
                  <a:pt x="0" y="1981848"/>
                </a:lnTo>
                <a:cubicBezTo>
                  <a:pt x="0" y="1366161"/>
                  <a:pt x="280663" y="816025"/>
                  <a:pt x="721544" y="452782"/>
                </a:cubicBezTo>
                <a:cubicBezTo>
                  <a:pt x="770491" y="412618"/>
                  <a:pt x="821743" y="374305"/>
                  <a:pt x="874370" y="338766"/>
                </a:cubicBezTo>
                <a:lnTo>
                  <a:pt x="874386" y="338756"/>
                </a:lnTo>
                <a:cubicBezTo>
                  <a:pt x="953329" y="285219"/>
                  <a:pt x="1036415" y="237226"/>
                  <a:pt x="1123179" y="195700"/>
                </a:cubicBezTo>
                <a:lnTo>
                  <a:pt x="1123198" y="195687"/>
                </a:lnTo>
                <a:cubicBezTo>
                  <a:pt x="1267692" y="125997"/>
                  <a:pt x="1421873" y="73386"/>
                  <a:pt x="1582979" y="40620"/>
                </a:cubicBezTo>
                <a:lnTo>
                  <a:pt x="1583017" y="40610"/>
                </a:lnTo>
                <a:cubicBezTo>
                  <a:pt x="1647130" y="27239"/>
                  <a:pt x="1713128" y="17545"/>
                  <a:pt x="1779670" y="10615"/>
                </a:cubicBez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28" name="Google Shape;28;p4"/>
          <p:cNvPicPr preferRelativeResize="0"/>
          <p:nvPr/>
        </p:nvPicPr>
        <p:blipFill>
          <a:blip r:embed="rId2">
            <a:alphaModFix/>
          </a:blip>
          <a:stretch>
            <a:fillRect/>
          </a:stretch>
        </p:blipFill>
        <p:spPr>
          <a:xfrm>
            <a:off x="914400" y="2106950"/>
            <a:ext cx="1685475" cy="337925"/>
          </a:xfrm>
          <a:prstGeom prst="rect">
            <a:avLst/>
          </a:prstGeom>
          <a:noFill/>
          <a:ln>
            <a:noFill/>
          </a:ln>
        </p:spPr>
      </p:pic>
      <p:sp>
        <p:nvSpPr>
          <p:cNvPr id="29" name="Google Shape;29;p4"/>
          <p:cNvSpPr txBox="1"/>
          <p:nvPr>
            <p:ph idx="1" type="body"/>
          </p:nvPr>
        </p:nvSpPr>
        <p:spPr>
          <a:xfrm>
            <a:off x="805700" y="1877450"/>
            <a:ext cx="70080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Callout (Mint)">
  <p:cSld name="CUSTOM_9_1_1_1">
    <p:bg>
      <p:bgPr>
        <a:solidFill>
          <a:srgbClr val="EBF9EB"/>
        </a:solidFill>
      </p:bgPr>
    </p:bg>
    <p:spTree>
      <p:nvGrpSpPr>
        <p:cNvPr id="187" name="Shape 187"/>
        <p:cNvGrpSpPr/>
        <p:nvPr/>
      </p:nvGrpSpPr>
      <p:grpSpPr>
        <a:xfrm>
          <a:off x="0" y="0"/>
          <a:ext cx="0" cy="0"/>
          <a:chOff x="0" y="0"/>
          <a:chExt cx="0" cy="0"/>
        </a:xfrm>
      </p:grpSpPr>
      <p:sp>
        <p:nvSpPr>
          <p:cNvPr descr="preencoded.png" id="188" name="Google Shape;188;p31"/>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89" name="Google Shape;189;p31"/>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1pPr>
            <a:lvl2pPr lvl="1"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2pPr>
            <a:lvl3pPr lvl="2"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3pPr>
            <a:lvl4pPr lvl="3"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4pPr>
            <a:lvl5pPr lvl="4"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5pPr>
            <a:lvl6pPr lvl="5"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6pPr>
            <a:lvl7pPr lvl="6"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7pPr>
            <a:lvl8pPr lvl="7"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8pPr>
            <a:lvl9pPr lvl="8" rtl="0">
              <a:lnSpc>
                <a:spcPct val="115000"/>
              </a:lnSpc>
              <a:spcBef>
                <a:spcPts val="0"/>
              </a:spcBef>
              <a:spcAft>
                <a:spcPts val="0"/>
              </a:spcAft>
              <a:buSzPts val="3200"/>
              <a:buFont typeface="Roboto Serif"/>
              <a:buNone/>
              <a:defRPr sz="3200">
                <a:latin typeface="Roboto Serif"/>
                <a:ea typeface="Roboto Serif"/>
                <a:cs typeface="Roboto Serif"/>
                <a:sym typeface="Roboto Serif"/>
              </a:defRPr>
            </a:lvl9pPr>
          </a:lstStyle>
          <a:p/>
        </p:txBody>
      </p:sp>
      <p:pic>
        <p:nvPicPr>
          <p:cNvPr id="190" name="Google Shape;190;p3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Callout (Jade)">
  <p:cSld name="CUSTOM_9_1_1_1_1">
    <p:bg>
      <p:bgPr>
        <a:solidFill>
          <a:srgbClr val="083F3F"/>
        </a:solidFill>
      </p:bgPr>
    </p:bg>
    <p:spTree>
      <p:nvGrpSpPr>
        <p:cNvPr id="191" name="Shape 191"/>
        <p:cNvGrpSpPr/>
        <p:nvPr/>
      </p:nvGrpSpPr>
      <p:grpSpPr>
        <a:xfrm>
          <a:off x="0" y="0"/>
          <a:ext cx="0" cy="0"/>
          <a:chOff x="0" y="0"/>
          <a:chExt cx="0" cy="0"/>
        </a:xfrm>
      </p:grpSpPr>
      <p:sp>
        <p:nvSpPr>
          <p:cNvPr descr="preencoded.png" id="192" name="Google Shape;192;p32"/>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3" name="Google Shape;193;p32"/>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194" name="Google Shape;194;p3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Callout (Midnight)">
  <p:cSld name="CUSTOM_9_1_1_1_1_1">
    <p:bg>
      <p:bgPr>
        <a:solidFill>
          <a:schemeClr val="dk2"/>
        </a:solidFill>
      </p:bgPr>
    </p:bg>
    <p:spTree>
      <p:nvGrpSpPr>
        <p:cNvPr id="195" name="Shape 195"/>
        <p:cNvGrpSpPr/>
        <p:nvPr/>
      </p:nvGrpSpPr>
      <p:grpSpPr>
        <a:xfrm>
          <a:off x="0" y="0"/>
          <a:ext cx="0" cy="0"/>
          <a:chOff x="0" y="0"/>
          <a:chExt cx="0" cy="0"/>
        </a:xfrm>
      </p:grpSpPr>
      <p:sp>
        <p:nvSpPr>
          <p:cNvPr descr="preencoded.png" id="196" name="Google Shape;196;p33"/>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7" name="Google Shape;197;p33"/>
          <p:cNvSpPr txBox="1"/>
          <p:nvPr>
            <p:ph type="title"/>
          </p:nvPr>
        </p:nvSpPr>
        <p:spPr>
          <a:xfrm>
            <a:off x="914400" y="1193400"/>
            <a:ext cx="6967500" cy="27567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2pPr>
            <a:lvl3pPr lvl="2"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3pPr>
            <a:lvl4pPr lvl="3"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4pPr>
            <a:lvl5pPr lvl="4"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5pPr>
            <a:lvl6pPr lvl="5"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6pPr>
            <a:lvl7pPr lvl="6"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7pPr>
            <a:lvl8pPr lvl="7"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8pPr>
            <a:lvl9pPr lvl="8" rtl="0">
              <a:lnSpc>
                <a:spcPct val="115000"/>
              </a:lnSpc>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9pPr>
          </a:lstStyle>
          <a:p/>
        </p:txBody>
      </p:sp>
      <p:pic>
        <p:nvPicPr>
          <p:cNvPr id="198" name="Google Shape;198;p3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576">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ext Slide with Bullets (Jade)">
  <p:cSld name="CUSTOM_21_1">
    <p:bg>
      <p:bgPr>
        <a:solidFill>
          <a:srgbClr val="083F3F"/>
        </a:solidFill>
      </p:bgPr>
    </p:bg>
    <p:spTree>
      <p:nvGrpSpPr>
        <p:cNvPr id="199" name="Shape 199"/>
        <p:cNvGrpSpPr/>
        <p:nvPr/>
      </p:nvGrpSpPr>
      <p:grpSpPr>
        <a:xfrm>
          <a:off x="0" y="0"/>
          <a:ext cx="0" cy="0"/>
          <a:chOff x="0" y="0"/>
          <a:chExt cx="0" cy="0"/>
        </a:xfrm>
      </p:grpSpPr>
      <p:sp>
        <p:nvSpPr>
          <p:cNvPr descr="preencoded.png" id="200" name="Google Shape;200;p34"/>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01" name="Google Shape;201;p3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202" name="Google Shape;202;p34"/>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203" name="Google Shape;203;p34"/>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300"/>
              <a:buNone/>
              <a:defRPr sz="1300">
                <a:solidFill>
                  <a:schemeClr val="lt1"/>
                </a:solidFill>
              </a:defRPr>
            </a:lvl1pPr>
            <a:lvl2pPr lvl="1" rtl="0">
              <a:spcBef>
                <a:spcPts val="1600"/>
              </a:spcBef>
              <a:spcAft>
                <a:spcPts val="0"/>
              </a:spcAft>
              <a:buClr>
                <a:schemeClr val="lt1"/>
              </a:buClr>
              <a:buSzPts val="1300"/>
              <a:buNone/>
              <a:defRPr sz="1300">
                <a:solidFill>
                  <a:schemeClr val="lt1"/>
                </a:solidFill>
              </a:defRPr>
            </a:lvl2pPr>
            <a:lvl3pPr lvl="2" rtl="0">
              <a:spcBef>
                <a:spcPts val="1600"/>
              </a:spcBef>
              <a:spcAft>
                <a:spcPts val="0"/>
              </a:spcAft>
              <a:buClr>
                <a:schemeClr val="lt1"/>
              </a:buClr>
              <a:buSzPts val="1300"/>
              <a:buNone/>
              <a:defRPr sz="1300">
                <a:solidFill>
                  <a:schemeClr val="lt1"/>
                </a:solidFill>
              </a:defRPr>
            </a:lvl3pPr>
            <a:lvl4pPr lvl="3" rtl="0">
              <a:spcBef>
                <a:spcPts val="1600"/>
              </a:spcBef>
              <a:spcAft>
                <a:spcPts val="0"/>
              </a:spcAft>
              <a:buClr>
                <a:schemeClr val="lt1"/>
              </a:buClr>
              <a:buSzPts val="1300"/>
              <a:buNone/>
              <a:defRPr sz="1300">
                <a:solidFill>
                  <a:schemeClr val="lt1"/>
                </a:solidFill>
              </a:defRPr>
            </a:lvl4pPr>
            <a:lvl5pPr lvl="4" rtl="0">
              <a:spcBef>
                <a:spcPts val="1600"/>
              </a:spcBef>
              <a:spcAft>
                <a:spcPts val="0"/>
              </a:spcAft>
              <a:buClr>
                <a:schemeClr val="lt1"/>
              </a:buClr>
              <a:buSzPts val="1300"/>
              <a:buNone/>
              <a:defRPr sz="1300">
                <a:solidFill>
                  <a:schemeClr val="lt1"/>
                </a:solidFill>
              </a:defRPr>
            </a:lvl5pPr>
            <a:lvl6pPr lvl="5" rtl="0">
              <a:spcBef>
                <a:spcPts val="1600"/>
              </a:spcBef>
              <a:spcAft>
                <a:spcPts val="0"/>
              </a:spcAft>
              <a:buClr>
                <a:schemeClr val="lt1"/>
              </a:buClr>
              <a:buSzPts val="1300"/>
              <a:buNone/>
              <a:defRPr sz="1300">
                <a:solidFill>
                  <a:schemeClr val="lt1"/>
                </a:solidFill>
              </a:defRPr>
            </a:lvl6pPr>
            <a:lvl7pPr lvl="6" rtl="0">
              <a:spcBef>
                <a:spcPts val="1600"/>
              </a:spcBef>
              <a:spcAft>
                <a:spcPts val="0"/>
              </a:spcAft>
              <a:buClr>
                <a:schemeClr val="lt1"/>
              </a:buClr>
              <a:buSzPts val="1300"/>
              <a:buNone/>
              <a:defRPr sz="1300">
                <a:solidFill>
                  <a:schemeClr val="lt1"/>
                </a:solidFill>
              </a:defRPr>
            </a:lvl7pPr>
            <a:lvl8pPr lvl="7" rtl="0">
              <a:spcBef>
                <a:spcPts val="1600"/>
              </a:spcBef>
              <a:spcAft>
                <a:spcPts val="0"/>
              </a:spcAft>
              <a:buClr>
                <a:schemeClr val="lt1"/>
              </a:buClr>
              <a:buSzPts val="1300"/>
              <a:buNone/>
              <a:defRPr sz="1300">
                <a:solidFill>
                  <a:schemeClr val="lt1"/>
                </a:solidFill>
              </a:defRPr>
            </a:lvl8pPr>
            <a:lvl9pPr lvl="8" rtl="0">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ext Slide with Bullets (Midnight)">
  <p:cSld name="CUSTOM_21_1_3">
    <p:bg>
      <p:bgPr>
        <a:solidFill>
          <a:srgbClr val="0A2960"/>
        </a:solidFill>
      </p:bgPr>
    </p:bg>
    <p:spTree>
      <p:nvGrpSpPr>
        <p:cNvPr id="204" name="Shape 204"/>
        <p:cNvGrpSpPr/>
        <p:nvPr/>
      </p:nvGrpSpPr>
      <p:grpSpPr>
        <a:xfrm>
          <a:off x="0" y="0"/>
          <a:ext cx="0" cy="0"/>
          <a:chOff x="0" y="0"/>
          <a:chExt cx="0" cy="0"/>
        </a:xfrm>
      </p:grpSpPr>
      <p:sp>
        <p:nvSpPr>
          <p:cNvPr descr="preencoded.png" id="205" name="Google Shape;205;p35"/>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06" name="Google Shape;206;p3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207" name="Google Shape;207;p35"/>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sp>
        <p:nvSpPr>
          <p:cNvPr id="208" name="Google Shape;208;p35"/>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300"/>
              <a:buNone/>
              <a:defRPr sz="1300">
                <a:solidFill>
                  <a:schemeClr val="lt1"/>
                </a:solidFill>
              </a:defRPr>
            </a:lvl1pPr>
            <a:lvl2pPr lvl="1" rtl="0">
              <a:spcBef>
                <a:spcPts val="1600"/>
              </a:spcBef>
              <a:spcAft>
                <a:spcPts val="0"/>
              </a:spcAft>
              <a:buClr>
                <a:schemeClr val="lt1"/>
              </a:buClr>
              <a:buSzPts val="1300"/>
              <a:buNone/>
              <a:defRPr sz="1300">
                <a:solidFill>
                  <a:schemeClr val="lt1"/>
                </a:solidFill>
              </a:defRPr>
            </a:lvl2pPr>
            <a:lvl3pPr lvl="2" rtl="0">
              <a:spcBef>
                <a:spcPts val="1600"/>
              </a:spcBef>
              <a:spcAft>
                <a:spcPts val="0"/>
              </a:spcAft>
              <a:buClr>
                <a:schemeClr val="lt1"/>
              </a:buClr>
              <a:buSzPts val="1300"/>
              <a:buNone/>
              <a:defRPr sz="1300">
                <a:solidFill>
                  <a:schemeClr val="lt1"/>
                </a:solidFill>
              </a:defRPr>
            </a:lvl3pPr>
            <a:lvl4pPr lvl="3" rtl="0">
              <a:spcBef>
                <a:spcPts val="1600"/>
              </a:spcBef>
              <a:spcAft>
                <a:spcPts val="0"/>
              </a:spcAft>
              <a:buClr>
                <a:schemeClr val="lt1"/>
              </a:buClr>
              <a:buSzPts val="1300"/>
              <a:buNone/>
              <a:defRPr sz="1300">
                <a:solidFill>
                  <a:schemeClr val="lt1"/>
                </a:solidFill>
              </a:defRPr>
            </a:lvl4pPr>
            <a:lvl5pPr lvl="4" rtl="0">
              <a:spcBef>
                <a:spcPts val="1600"/>
              </a:spcBef>
              <a:spcAft>
                <a:spcPts val="0"/>
              </a:spcAft>
              <a:buClr>
                <a:schemeClr val="lt1"/>
              </a:buClr>
              <a:buSzPts val="1300"/>
              <a:buNone/>
              <a:defRPr sz="1300">
                <a:solidFill>
                  <a:schemeClr val="lt1"/>
                </a:solidFill>
              </a:defRPr>
            </a:lvl5pPr>
            <a:lvl6pPr lvl="5" rtl="0">
              <a:spcBef>
                <a:spcPts val="1600"/>
              </a:spcBef>
              <a:spcAft>
                <a:spcPts val="0"/>
              </a:spcAft>
              <a:buClr>
                <a:schemeClr val="lt1"/>
              </a:buClr>
              <a:buSzPts val="1300"/>
              <a:buNone/>
              <a:defRPr sz="1300">
                <a:solidFill>
                  <a:schemeClr val="lt1"/>
                </a:solidFill>
              </a:defRPr>
            </a:lvl6pPr>
            <a:lvl7pPr lvl="6" rtl="0">
              <a:spcBef>
                <a:spcPts val="1600"/>
              </a:spcBef>
              <a:spcAft>
                <a:spcPts val="0"/>
              </a:spcAft>
              <a:buClr>
                <a:schemeClr val="lt1"/>
              </a:buClr>
              <a:buSzPts val="1300"/>
              <a:buNone/>
              <a:defRPr sz="1300">
                <a:solidFill>
                  <a:schemeClr val="lt1"/>
                </a:solidFill>
              </a:defRPr>
            </a:lvl7pPr>
            <a:lvl8pPr lvl="7" rtl="0">
              <a:spcBef>
                <a:spcPts val="1600"/>
              </a:spcBef>
              <a:spcAft>
                <a:spcPts val="0"/>
              </a:spcAft>
              <a:buClr>
                <a:schemeClr val="lt1"/>
              </a:buClr>
              <a:buSzPts val="1300"/>
              <a:buNone/>
              <a:defRPr sz="1300">
                <a:solidFill>
                  <a:schemeClr val="lt1"/>
                </a:solidFill>
              </a:defRPr>
            </a:lvl8pPr>
            <a:lvl9pPr lvl="8" rtl="0">
              <a:spcBef>
                <a:spcPts val="1600"/>
              </a:spcBef>
              <a:spcAft>
                <a:spcPts val="1600"/>
              </a:spcAft>
              <a:buClr>
                <a:schemeClr val="lt1"/>
              </a:buClr>
              <a:buSzPts val="1300"/>
              <a:buNone/>
              <a:defRPr sz="1300">
                <a:solidFill>
                  <a:schemeClr val="lt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Our Values (Jade) ">
  <p:cSld name="CUSTOM_21_1_2">
    <p:bg>
      <p:bgPr>
        <a:solidFill>
          <a:srgbClr val="083F3F"/>
        </a:solidFill>
      </p:bgPr>
    </p:bg>
    <p:spTree>
      <p:nvGrpSpPr>
        <p:cNvPr id="209" name="Shape 209"/>
        <p:cNvGrpSpPr/>
        <p:nvPr/>
      </p:nvGrpSpPr>
      <p:grpSpPr>
        <a:xfrm>
          <a:off x="0" y="0"/>
          <a:ext cx="0" cy="0"/>
          <a:chOff x="0" y="0"/>
          <a:chExt cx="0" cy="0"/>
        </a:xfrm>
      </p:grpSpPr>
      <p:sp>
        <p:nvSpPr>
          <p:cNvPr descr="preencoded.png" id="210" name="Google Shape;210;p36"/>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11" name="Google Shape;211;p3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212" name="Google Shape;212;p36"/>
          <p:cNvSpPr txBox="1"/>
          <p:nvPr>
            <p:ph type="title"/>
          </p:nvPr>
        </p:nvSpPr>
        <p:spPr>
          <a:xfrm>
            <a:off x="914400" y="834400"/>
            <a:ext cx="18876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213" name="Google Shape;213;p36"/>
          <p:cNvPicPr preferRelativeResize="0"/>
          <p:nvPr/>
        </p:nvPicPr>
        <p:blipFill>
          <a:blip r:embed="rId3">
            <a:alphaModFix/>
          </a:blip>
          <a:stretch>
            <a:fillRect/>
          </a:stretch>
        </p:blipFill>
        <p:spPr>
          <a:xfrm>
            <a:off x="6261900" y="2664751"/>
            <a:ext cx="1407225" cy="1737924"/>
          </a:xfrm>
          <a:prstGeom prst="rect">
            <a:avLst/>
          </a:prstGeom>
          <a:noFill/>
          <a:ln>
            <a:noFill/>
          </a:ln>
        </p:spPr>
      </p:pic>
      <p:pic>
        <p:nvPicPr>
          <p:cNvPr id="214" name="Google Shape;214;p36"/>
          <p:cNvPicPr preferRelativeResize="0"/>
          <p:nvPr/>
        </p:nvPicPr>
        <p:blipFill>
          <a:blip r:embed="rId4">
            <a:alphaModFix/>
          </a:blip>
          <a:stretch>
            <a:fillRect/>
          </a:stretch>
        </p:blipFill>
        <p:spPr>
          <a:xfrm>
            <a:off x="4666200" y="2664750"/>
            <a:ext cx="1407225" cy="1737936"/>
          </a:xfrm>
          <a:prstGeom prst="rect">
            <a:avLst/>
          </a:prstGeom>
          <a:noFill/>
          <a:ln>
            <a:noFill/>
          </a:ln>
        </p:spPr>
      </p:pic>
      <p:pic>
        <p:nvPicPr>
          <p:cNvPr id="215" name="Google Shape;215;p36"/>
          <p:cNvPicPr preferRelativeResize="0"/>
          <p:nvPr/>
        </p:nvPicPr>
        <p:blipFill>
          <a:blip r:embed="rId5">
            <a:alphaModFix/>
          </a:blip>
          <a:stretch>
            <a:fillRect/>
          </a:stretch>
        </p:blipFill>
        <p:spPr>
          <a:xfrm>
            <a:off x="3070550" y="2664750"/>
            <a:ext cx="1407225" cy="1733600"/>
          </a:xfrm>
          <a:prstGeom prst="rect">
            <a:avLst/>
          </a:prstGeom>
          <a:noFill/>
          <a:ln>
            <a:noFill/>
          </a:ln>
        </p:spPr>
      </p:pic>
      <p:pic>
        <p:nvPicPr>
          <p:cNvPr id="216" name="Google Shape;216;p36"/>
          <p:cNvPicPr preferRelativeResize="0"/>
          <p:nvPr/>
        </p:nvPicPr>
        <p:blipFill>
          <a:blip r:embed="rId6">
            <a:alphaModFix/>
          </a:blip>
          <a:stretch>
            <a:fillRect/>
          </a:stretch>
        </p:blipFill>
        <p:spPr>
          <a:xfrm>
            <a:off x="1474900" y="2664754"/>
            <a:ext cx="1407225" cy="1733584"/>
          </a:xfrm>
          <a:prstGeom prst="rect">
            <a:avLst/>
          </a:prstGeom>
          <a:noFill/>
          <a:ln>
            <a:noFill/>
          </a:ln>
        </p:spPr>
      </p:pic>
      <p:pic>
        <p:nvPicPr>
          <p:cNvPr id="217" name="Google Shape;217;p36"/>
          <p:cNvPicPr preferRelativeResize="0"/>
          <p:nvPr/>
        </p:nvPicPr>
        <p:blipFill>
          <a:blip r:embed="rId7">
            <a:alphaModFix/>
          </a:blip>
          <a:stretch>
            <a:fillRect/>
          </a:stretch>
        </p:blipFill>
        <p:spPr>
          <a:xfrm>
            <a:off x="6261908" y="742950"/>
            <a:ext cx="1407225" cy="1733640"/>
          </a:xfrm>
          <a:prstGeom prst="rect">
            <a:avLst/>
          </a:prstGeom>
          <a:noFill/>
          <a:ln>
            <a:noFill/>
          </a:ln>
        </p:spPr>
      </p:pic>
      <p:pic>
        <p:nvPicPr>
          <p:cNvPr id="218" name="Google Shape;218;p36"/>
          <p:cNvPicPr preferRelativeResize="0"/>
          <p:nvPr/>
        </p:nvPicPr>
        <p:blipFill>
          <a:blip r:embed="rId8">
            <a:alphaModFix/>
          </a:blip>
          <a:stretch>
            <a:fillRect/>
          </a:stretch>
        </p:blipFill>
        <p:spPr>
          <a:xfrm>
            <a:off x="4666227" y="742950"/>
            <a:ext cx="1407225" cy="1733610"/>
          </a:xfrm>
          <a:prstGeom prst="rect">
            <a:avLst/>
          </a:prstGeom>
          <a:noFill/>
          <a:ln>
            <a:noFill/>
          </a:ln>
        </p:spPr>
      </p:pic>
      <p:pic>
        <p:nvPicPr>
          <p:cNvPr id="219" name="Google Shape;219;p36"/>
          <p:cNvPicPr preferRelativeResize="0"/>
          <p:nvPr/>
        </p:nvPicPr>
        <p:blipFill>
          <a:blip r:embed="rId9">
            <a:alphaModFix/>
          </a:blip>
          <a:stretch>
            <a:fillRect/>
          </a:stretch>
        </p:blipFill>
        <p:spPr>
          <a:xfrm>
            <a:off x="3070550" y="742950"/>
            <a:ext cx="1407225" cy="173791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ommunity Resource Groups (Jade)   1 1">
  <p:cSld name="CUSTOM_21_1_2_1_2_1">
    <p:bg>
      <p:bgPr>
        <a:solidFill>
          <a:srgbClr val="083F3F"/>
        </a:solidFill>
      </p:bgPr>
    </p:bg>
    <p:spTree>
      <p:nvGrpSpPr>
        <p:cNvPr id="220" name="Shape 220"/>
        <p:cNvGrpSpPr/>
        <p:nvPr/>
      </p:nvGrpSpPr>
      <p:grpSpPr>
        <a:xfrm>
          <a:off x="0" y="0"/>
          <a:ext cx="0" cy="0"/>
          <a:chOff x="0" y="0"/>
          <a:chExt cx="0" cy="0"/>
        </a:xfrm>
      </p:grpSpPr>
      <p:sp>
        <p:nvSpPr>
          <p:cNvPr descr="preencoded.png" id="221" name="Google Shape;221;p37"/>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22" name="Google Shape;222;p3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223" name="Google Shape;223;p37"/>
          <p:cNvSpPr txBox="1"/>
          <p:nvPr>
            <p:ph type="title"/>
          </p:nvPr>
        </p:nvSpPr>
        <p:spPr>
          <a:xfrm>
            <a:off x="754250" y="1081475"/>
            <a:ext cx="2676900" cy="15792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224" name="Google Shape;224;p37"/>
          <p:cNvPicPr preferRelativeResize="0"/>
          <p:nvPr/>
        </p:nvPicPr>
        <p:blipFill>
          <a:blip r:embed="rId3">
            <a:alphaModFix/>
          </a:blip>
          <a:stretch>
            <a:fillRect/>
          </a:stretch>
        </p:blipFill>
        <p:spPr>
          <a:xfrm>
            <a:off x="3965917" y="2999275"/>
            <a:ext cx="1076020" cy="1005551"/>
          </a:xfrm>
          <a:prstGeom prst="rect">
            <a:avLst/>
          </a:prstGeom>
          <a:noFill/>
          <a:ln>
            <a:noFill/>
          </a:ln>
        </p:spPr>
      </p:pic>
      <p:pic>
        <p:nvPicPr>
          <p:cNvPr id="225" name="Google Shape;225;p37"/>
          <p:cNvPicPr preferRelativeResize="0"/>
          <p:nvPr/>
        </p:nvPicPr>
        <p:blipFill>
          <a:blip r:embed="rId4">
            <a:alphaModFix/>
          </a:blip>
          <a:stretch>
            <a:fillRect/>
          </a:stretch>
        </p:blipFill>
        <p:spPr>
          <a:xfrm>
            <a:off x="5116483" y="2999262"/>
            <a:ext cx="1076020" cy="1005559"/>
          </a:xfrm>
          <a:prstGeom prst="rect">
            <a:avLst/>
          </a:prstGeom>
          <a:noFill/>
          <a:ln>
            <a:noFill/>
          </a:ln>
        </p:spPr>
      </p:pic>
      <p:pic>
        <p:nvPicPr>
          <p:cNvPr id="226" name="Google Shape;226;p37"/>
          <p:cNvPicPr preferRelativeResize="0"/>
          <p:nvPr/>
        </p:nvPicPr>
        <p:blipFill>
          <a:blip r:embed="rId5">
            <a:alphaModFix/>
          </a:blip>
          <a:stretch>
            <a:fillRect/>
          </a:stretch>
        </p:blipFill>
        <p:spPr>
          <a:xfrm>
            <a:off x="6267050" y="2999262"/>
            <a:ext cx="1076016" cy="1005558"/>
          </a:xfrm>
          <a:prstGeom prst="rect">
            <a:avLst/>
          </a:prstGeom>
          <a:noFill/>
          <a:ln>
            <a:noFill/>
          </a:ln>
        </p:spPr>
      </p:pic>
      <p:pic>
        <p:nvPicPr>
          <p:cNvPr id="227" name="Google Shape;227;p37"/>
          <p:cNvPicPr preferRelativeResize="0"/>
          <p:nvPr/>
        </p:nvPicPr>
        <p:blipFill>
          <a:blip r:embed="rId6">
            <a:alphaModFix/>
          </a:blip>
          <a:stretch>
            <a:fillRect/>
          </a:stretch>
        </p:blipFill>
        <p:spPr>
          <a:xfrm>
            <a:off x="3965913" y="1081475"/>
            <a:ext cx="1076028" cy="852258"/>
          </a:xfrm>
          <a:prstGeom prst="rect">
            <a:avLst/>
          </a:prstGeom>
          <a:noFill/>
          <a:ln>
            <a:noFill/>
          </a:ln>
        </p:spPr>
      </p:pic>
      <p:pic>
        <p:nvPicPr>
          <p:cNvPr id="228" name="Google Shape;228;p37"/>
          <p:cNvPicPr preferRelativeResize="0"/>
          <p:nvPr/>
        </p:nvPicPr>
        <p:blipFill>
          <a:blip r:embed="rId7">
            <a:alphaModFix/>
          </a:blip>
          <a:stretch>
            <a:fillRect/>
          </a:stretch>
        </p:blipFill>
        <p:spPr>
          <a:xfrm>
            <a:off x="5116479" y="1081475"/>
            <a:ext cx="1076028" cy="852258"/>
          </a:xfrm>
          <a:prstGeom prst="rect">
            <a:avLst/>
          </a:prstGeom>
          <a:noFill/>
          <a:ln>
            <a:noFill/>
          </a:ln>
        </p:spPr>
      </p:pic>
      <p:pic>
        <p:nvPicPr>
          <p:cNvPr id="229" name="Google Shape;229;p37"/>
          <p:cNvPicPr preferRelativeResize="0"/>
          <p:nvPr/>
        </p:nvPicPr>
        <p:blipFill>
          <a:blip r:embed="rId8">
            <a:alphaModFix/>
          </a:blip>
          <a:stretch>
            <a:fillRect/>
          </a:stretch>
        </p:blipFill>
        <p:spPr>
          <a:xfrm>
            <a:off x="6267044" y="1081475"/>
            <a:ext cx="1076028" cy="852258"/>
          </a:xfrm>
          <a:prstGeom prst="rect">
            <a:avLst/>
          </a:prstGeom>
          <a:noFill/>
          <a:ln>
            <a:noFill/>
          </a:ln>
        </p:spPr>
      </p:pic>
      <p:pic>
        <p:nvPicPr>
          <p:cNvPr id="230" name="Google Shape;230;p37"/>
          <p:cNvPicPr preferRelativeResize="0"/>
          <p:nvPr/>
        </p:nvPicPr>
        <p:blipFill>
          <a:blip r:embed="rId9">
            <a:alphaModFix/>
          </a:blip>
          <a:stretch>
            <a:fillRect/>
          </a:stretch>
        </p:blipFill>
        <p:spPr>
          <a:xfrm>
            <a:off x="7417596" y="1081475"/>
            <a:ext cx="1076028" cy="852258"/>
          </a:xfrm>
          <a:prstGeom prst="rect">
            <a:avLst/>
          </a:prstGeom>
          <a:noFill/>
          <a:ln>
            <a:noFill/>
          </a:ln>
        </p:spPr>
      </p:pic>
      <p:pic>
        <p:nvPicPr>
          <p:cNvPr id="231" name="Google Shape;231;p37"/>
          <p:cNvPicPr preferRelativeResize="0"/>
          <p:nvPr/>
        </p:nvPicPr>
        <p:blipFill>
          <a:blip r:embed="rId10">
            <a:alphaModFix/>
          </a:blip>
          <a:stretch>
            <a:fillRect/>
          </a:stretch>
        </p:blipFill>
        <p:spPr>
          <a:xfrm>
            <a:off x="3965913" y="2040378"/>
            <a:ext cx="1076028" cy="852258"/>
          </a:xfrm>
          <a:prstGeom prst="rect">
            <a:avLst/>
          </a:prstGeom>
          <a:noFill/>
          <a:ln>
            <a:noFill/>
          </a:ln>
        </p:spPr>
      </p:pic>
      <p:pic>
        <p:nvPicPr>
          <p:cNvPr id="232" name="Google Shape;232;p37"/>
          <p:cNvPicPr preferRelativeResize="0"/>
          <p:nvPr/>
        </p:nvPicPr>
        <p:blipFill>
          <a:blip r:embed="rId11">
            <a:alphaModFix/>
          </a:blip>
          <a:stretch>
            <a:fillRect/>
          </a:stretch>
        </p:blipFill>
        <p:spPr>
          <a:xfrm>
            <a:off x="5116479" y="2040378"/>
            <a:ext cx="1076028" cy="852258"/>
          </a:xfrm>
          <a:prstGeom prst="rect">
            <a:avLst/>
          </a:prstGeom>
          <a:noFill/>
          <a:ln>
            <a:noFill/>
          </a:ln>
        </p:spPr>
      </p:pic>
      <p:pic>
        <p:nvPicPr>
          <p:cNvPr id="233" name="Google Shape;233;p37"/>
          <p:cNvPicPr preferRelativeResize="0"/>
          <p:nvPr/>
        </p:nvPicPr>
        <p:blipFill>
          <a:blip r:embed="rId12">
            <a:alphaModFix/>
          </a:blip>
          <a:stretch>
            <a:fillRect/>
          </a:stretch>
        </p:blipFill>
        <p:spPr>
          <a:xfrm>
            <a:off x="7417596" y="2040378"/>
            <a:ext cx="1076028" cy="852258"/>
          </a:xfrm>
          <a:prstGeom prst="rect">
            <a:avLst/>
          </a:prstGeom>
          <a:noFill/>
          <a:ln>
            <a:noFill/>
          </a:ln>
        </p:spPr>
      </p:pic>
      <p:pic>
        <p:nvPicPr>
          <p:cNvPr id="234" name="Google Shape;234;p37"/>
          <p:cNvPicPr preferRelativeResize="0"/>
          <p:nvPr/>
        </p:nvPicPr>
        <p:blipFill rotWithShape="1">
          <a:blip r:embed="rId13">
            <a:alphaModFix/>
          </a:blip>
          <a:srcRect b="0" l="0" r="0" t="0"/>
          <a:stretch/>
        </p:blipFill>
        <p:spPr>
          <a:xfrm>
            <a:off x="6267058" y="2040387"/>
            <a:ext cx="1076000" cy="85224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Our Standards (Jade)">
  <p:cSld name="CUSTOM_21_1_2_1_1">
    <p:bg>
      <p:bgPr>
        <a:solidFill>
          <a:srgbClr val="083F3F"/>
        </a:solidFill>
      </p:bgPr>
    </p:bg>
    <p:spTree>
      <p:nvGrpSpPr>
        <p:cNvPr id="235" name="Shape 235"/>
        <p:cNvGrpSpPr/>
        <p:nvPr/>
      </p:nvGrpSpPr>
      <p:grpSpPr>
        <a:xfrm>
          <a:off x="0" y="0"/>
          <a:ext cx="0" cy="0"/>
          <a:chOff x="0" y="0"/>
          <a:chExt cx="0" cy="0"/>
        </a:xfrm>
      </p:grpSpPr>
      <p:sp>
        <p:nvSpPr>
          <p:cNvPr descr="preencoded.png" id="236" name="Google Shape;236;p38"/>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37" name="Google Shape;237;p3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238" name="Google Shape;238;p38"/>
          <p:cNvSpPr txBox="1"/>
          <p:nvPr>
            <p:ph type="title"/>
          </p:nvPr>
        </p:nvSpPr>
        <p:spPr>
          <a:xfrm>
            <a:off x="914400" y="834400"/>
            <a:ext cx="6495300" cy="20085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3200"/>
              <a:buFont typeface="Roboto Serif"/>
              <a:buNone/>
              <a:defRPr sz="32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200"/>
              <a:buNone/>
              <a:defRPr sz="3200">
                <a:solidFill>
                  <a:schemeClr val="lt1"/>
                </a:solidFill>
                <a:latin typeface="Proxima Nova"/>
                <a:ea typeface="Proxima Nova"/>
                <a:cs typeface="Proxima Nova"/>
                <a:sym typeface="Proxima Nova"/>
              </a:defRPr>
            </a:lvl9pPr>
          </a:lstStyle>
          <a:p/>
        </p:txBody>
      </p:sp>
      <p:pic>
        <p:nvPicPr>
          <p:cNvPr id="239" name="Google Shape;239;p38"/>
          <p:cNvPicPr preferRelativeResize="0"/>
          <p:nvPr/>
        </p:nvPicPr>
        <p:blipFill>
          <a:blip r:embed="rId3">
            <a:alphaModFix/>
          </a:blip>
          <a:stretch>
            <a:fillRect/>
          </a:stretch>
        </p:blipFill>
        <p:spPr>
          <a:xfrm>
            <a:off x="921925" y="1874008"/>
            <a:ext cx="1387251" cy="1979890"/>
          </a:xfrm>
          <a:prstGeom prst="rect">
            <a:avLst/>
          </a:prstGeom>
          <a:noFill/>
          <a:ln>
            <a:noFill/>
          </a:ln>
        </p:spPr>
      </p:pic>
      <p:pic>
        <p:nvPicPr>
          <p:cNvPr id="240" name="Google Shape;240;p38"/>
          <p:cNvPicPr preferRelativeResize="0"/>
          <p:nvPr/>
        </p:nvPicPr>
        <p:blipFill>
          <a:blip r:embed="rId4">
            <a:alphaModFix/>
          </a:blip>
          <a:stretch>
            <a:fillRect/>
          </a:stretch>
        </p:blipFill>
        <p:spPr>
          <a:xfrm>
            <a:off x="2396413" y="1874008"/>
            <a:ext cx="1387251" cy="1979890"/>
          </a:xfrm>
          <a:prstGeom prst="rect">
            <a:avLst/>
          </a:prstGeom>
          <a:noFill/>
          <a:ln>
            <a:noFill/>
          </a:ln>
        </p:spPr>
      </p:pic>
      <p:pic>
        <p:nvPicPr>
          <p:cNvPr id="241" name="Google Shape;241;p38"/>
          <p:cNvPicPr preferRelativeResize="0"/>
          <p:nvPr/>
        </p:nvPicPr>
        <p:blipFill>
          <a:blip r:embed="rId5">
            <a:alphaModFix/>
          </a:blip>
          <a:stretch>
            <a:fillRect/>
          </a:stretch>
        </p:blipFill>
        <p:spPr>
          <a:xfrm>
            <a:off x="3874638" y="1874008"/>
            <a:ext cx="1387251" cy="1979890"/>
          </a:xfrm>
          <a:prstGeom prst="rect">
            <a:avLst/>
          </a:prstGeom>
          <a:noFill/>
          <a:ln>
            <a:noFill/>
          </a:ln>
        </p:spPr>
      </p:pic>
      <p:pic>
        <p:nvPicPr>
          <p:cNvPr id="242" name="Google Shape;242;p38"/>
          <p:cNvPicPr preferRelativeResize="0"/>
          <p:nvPr/>
        </p:nvPicPr>
        <p:blipFill>
          <a:blip r:embed="rId6">
            <a:alphaModFix/>
          </a:blip>
          <a:stretch>
            <a:fillRect/>
          </a:stretch>
        </p:blipFill>
        <p:spPr>
          <a:xfrm>
            <a:off x="5352863" y="1874008"/>
            <a:ext cx="1387251" cy="1979890"/>
          </a:xfrm>
          <a:prstGeom prst="rect">
            <a:avLst/>
          </a:prstGeom>
          <a:noFill/>
          <a:ln>
            <a:noFill/>
          </a:ln>
        </p:spPr>
      </p:pic>
      <p:pic>
        <p:nvPicPr>
          <p:cNvPr id="243" name="Google Shape;243;p38"/>
          <p:cNvPicPr preferRelativeResize="0"/>
          <p:nvPr/>
        </p:nvPicPr>
        <p:blipFill>
          <a:blip r:embed="rId7">
            <a:alphaModFix/>
          </a:blip>
          <a:stretch>
            <a:fillRect/>
          </a:stretch>
        </p:blipFill>
        <p:spPr>
          <a:xfrm>
            <a:off x="6834838" y="1874008"/>
            <a:ext cx="1387251" cy="19798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Awards &amp; Accolades (Jade)">
  <p:cSld name="CUSTOM_68">
    <p:bg>
      <p:bgPr>
        <a:solidFill>
          <a:schemeClr val="accent2"/>
        </a:solidFill>
      </p:bgPr>
    </p:bg>
    <p:spTree>
      <p:nvGrpSpPr>
        <p:cNvPr id="244" name="Shape 244"/>
        <p:cNvGrpSpPr/>
        <p:nvPr/>
      </p:nvGrpSpPr>
      <p:grpSpPr>
        <a:xfrm>
          <a:off x="0" y="0"/>
          <a:ext cx="0" cy="0"/>
          <a:chOff x="0" y="0"/>
          <a:chExt cx="0" cy="0"/>
        </a:xfrm>
      </p:grpSpPr>
      <p:pic>
        <p:nvPicPr>
          <p:cNvPr id="245" name="Google Shape;245;p39"/>
          <p:cNvPicPr preferRelativeResize="0"/>
          <p:nvPr/>
        </p:nvPicPr>
        <p:blipFill>
          <a:blip r:embed="rId2">
            <a:alphaModFix/>
          </a:blip>
          <a:stretch>
            <a:fillRect/>
          </a:stretch>
        </p:blipFill>
        <p:spPr>
          <a:xfrm>
            <a:off x="5544190" y="2722149"/>
            <a:ext cx="484749" cy="829409"/>
          </a:xfrm>
          <a:prstGeom prst="rect">
            <a:avLst/>
          </a:prstGeom>
          <a:noFill/>
          <a:ln>
            <a:noFill/>
          </a:ln>
        </p:spPr>
      </p:pic>
      <p:sp>
        <p:nvSpPr>
          <p:cNvPr id="246" name="Google Shape;246;p39"/>
          <p:cNvSpPr txBox="1"/>
          <p:nvPr/>
        </p:nvSpPr>
        <p:spPr>
          <a:xfrm>
            <a:off x="881763" y="1266900"/>
            <a:ext cx="2886900" cy="2609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Exceptional people </a:t>
            </a:r>
            <a:endParaRPr sz="3200">
              <a:solidFill>
                <a:schemeClr val="lt1"/>
              </a:solidFill>
              <a:latin typeface="Roboto Serif"/>
              <a:ea typeface="Roboto Serif"/>
              <a:cs typeface="Roboto Serif"/>
              <a:sym typeface="Roboto Serif"/>
            </a:endParaRPr>
          </a:p>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building </a:t>
            </a:r>
            <a:r>
              <a:rPr i="1" lang="en" sz="3200">
                <a:solidFill>
                  <a:schemeClr val="lt1"/>
                </a:solidFill>
                <a:latin typeface="Roboto Serif"/>
                <a:ea typeface="Roboto Serif"/>
                <a:cs typeface="Roboto Serif"/>
                <a:sym typeface="Roboto Serif"/>
              </a:rPr>
              <a:t>exceptional </a:t>
            </a:r>
            <a:endParaRPr i="1" sz="3200">
              <a:solidFill>
                <a:schemeClr val="lt1"/>
              </a:solidFill>
              <a:latin typeface="Roboto Serif"/>
              <a:ea typeface="Roboto Serif"/>
              <a:cs typeface="Roboto Serif"/>
              <a:sym typeface="Roboto Serif"/>
            </a:endParaRPr>
          </a:p>
          <a:p>
            <a:pPr indent="0" lvl="0" marL="0" rtl="0" algn="l">
              <a:spcBef>
                <a:spcPts val="0"/>
              </a:spcBef>
              <a:spcAft>
                <a:spcPts val="0"/>
              </a:spcAft>
              <a:buNone/>
            </a:pPr>
            <a:r>
              <a:rPr i="1" lang="en" sz="3200">
                <a:solidFill>
                  <a:schemeClr val="lt1"/>
                </a:solidFill>
                <a:latin typeface="Roboto Serif"/>
                <a:ea typeface="Roboto Serif"/>
                <a:cs typeface="Roboto Serif"/>
                <a:sym typeface="Roboto Serif"/>
              </a:rPr>
              <a:t>products</a:t>
            </a:r>
            <a:endParaRPr i="1" sz="3200">
              <a:solidFill>
                <a:schemeClr val="lt1"/>
              </a:solidFill>
              <a:latin typeface="Roboto Serif"/>
              <a:ea typeface="Roboto Serif"/>
              <a:cs typeface="Roboto Serif"/>
              <a:sym typeface="Roboto Serif"/>
            </a:endParaRPr>
          </a:p>
          <a:p>
            <a:pPr indent="0" lvl="0" marL="0" rtl="0" algn="l">
              <a:lnSpc>
                <a:spcPct val="115000"/>
              </a:lnSpc>
              <a:spcBef>
                <a:spcPts val="0"/>
              </a:spcBef>
              <a:spcAft>
                <a:spcPts val="0"/>
              </a:spcAft>
              <a:buNone/>
            </a:pPr>
            <a:r>
              <a:t/>
            </a:r>
            <a:endParaRPr sz="3200">
              <a:solidFill>
                <a:schemeClr val="lt1"/>
              </a:solidFill>
              <a:latin typeface="Roboto Serif"/>
              <a:ea typeface="Roboto Serif"/>
              <a:cs typeface="Roboto Serif"/>
              <a:sym typeface="Roboto Serif"/>
            </a:endParaRPr>
          </a:p>
        </p:txBody>
      </p:sp>
      <p:pic>
        <p:nvPicPr>
          <p:cNvPr id="247" name="Google Shape;247;p39"/>
          <p:cNvPicPr preferRelativeResize="0"/>
          <p:nvPr/>
        </p:nvPicPr>
        <p:blipFill>
          <a:blip r:embed="rId3">
            <a:alphaModFix/>
          </a:blip>
          <a:stretch>
            <a:fillRect/>
          </a:stretch>
        </p:blipFill>
        <p:spPr>
          <a:xfrm>
            <a:off x="4330109" y="2788491"/>
            <a:ext cx="696728" cy="696704"/>
          </a:xfrm>
          <a:prstGeom prst="rect">
            <a:avLst/>
          </a:prstGeom>
          <a:noFill/>
          <a:ln>
            <a:noFill/>
          </a:ln>
        </p:spPr>
      </p:pic>
      <p:grpSp>
        <p:nvGrpSpPr>
          <p:cNvPr id="248" name="Google Shape;248;p39"/>
          <p:cNvGrpSpPr/>
          <p:nvPr/>
        </p:nvGrpSpPr>
        <p:grpSpPr>
          <a:xfrm>
            <a:off x="4384788" y="1420254"/>
            <a:ext cx="564035" cy="850399"/>
            <a:chOff x="6640651" y="762275"/>
            <a:chExt cx="1698900" cy="2559900"/>
          </a:xfrm>
        </p:grpSpPr>
        <p:sp>
          <p:nvSpPr>
            <p:cNvPr id="249" name="Google Shape;249;p39"/>
            <p:cNvSpPr/>
            <p:nvPr/>
          </p:nvSpPr>
          <p:spPr>
            <a:xfrm>
              <a:off x="6640651" y="762275"/>
              <a:ext cx="1698900" cy="25599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250" name="Google Shape;250;p39"/>
            <p:cNvPicPr preferRelativeResize="0"/>
            <p:nvPr/>
          </p:nvPicPr>
          <p:blipFill>
            <a:blip r:embed="rId4">
              <a:alphaModFix/>
            </a:blip>
            <a:stretch>
              <a:fillRect/>
            </a:stretch>
          </p:blipFill>
          <p:spPr>
            <a:xfrm>
              <a:off x="6699082" y="881575"/>
              <a:ext cx="1582046" cy="2321348"/>
            </a:xfrm>
            <a:prstGeom prst="rect">
              <a:avLst/>
            </a:prstGeom>
            <a:noFill/>
            <a:ln>
              <a:noFill/>
            </a:ln>
          </p:spPr>
        </p:pic>
      </p:grpSp>
      <p:pic>
        <p:nvPicPr>
          <p:cNvPr id="251" name="Google Shape;251;p39"/>
          <p:cNvPicPr preferRelativeResize="0"/>
          <p:nvPr/>
        </p:nvPicPr>
        <p:blipFill rotWithShape="1">
          <a:blip r:embed="rId5">
            <a:alphaModFix/>
          </a:blip>
          <a:srcRect b="0" l="69" r="69" t="0"/>
          <a:stretch/>
        </p:blipFill>
        <p:spPr>
          <a:xfrm>
            <a:off x="7478225" y="1455497"/>
            <a:ext cx="726813" cy="825868"/>
          </a:xfrm>
          <a:prstGeom prst="rect">
            <a:avLst/>
          </a:prstGeom>
          <a:noFill/>
          <a:ln>
            <a:noFill/>
          </a:ln>
        </p:spPr>
      </p:pic>
      <p:pic>
        <p:nvPicPr>
          <p:cNvPr id="252" name="Google Shape;252;p39"/>
          <p:cNvPicPr preferRelativeResize="0"/>
          <p:nvPr/>
        </p:nvPicPr>
        <p:blipFill>
          <a:blip r:embed="rId6">
            <a:alphaModFix/>
          </a:blip>
          <a:stretch>
            <a:fillRect/>
          </a:stretch>
        </p:blipFill>
        <p:spPr>
          <a:xfrm>
            <a:off x="7421033" y="2788508"/>
            <a:ext cx="841208" cy="696681"/>
          </a:xfrm>
          <a:prstGeom prst="rect">
            <a:avLst/>
          </a:prstGeom>
          <a:noFill/>
          <a:ln>
            <a:noFill/>
          </a:ln>
        </p:spPr>
      </p:pic>
      <p:pic>
        <p:nvPicPr>
          <p:cNvPr id="253" name="Google Shape;253;p39"/>
          <p:cNvPicPr preferRelativeResize="0"/>
          <p:nvPr/>
        </p:nvPicPr>
        <p:blipFill>
          <a:blip r:embed="rId7">
            <a:alphaModFix/>
          </a:blip>
          <a:stretch>
            <a:fillRect/>
          </a:stretch>
        </p:blipFill>
        <p:spPr>
          <a:xfrm>
            <a:off x="6504727" y="2732669"/>
            <a:ext cx="696707" cy="808347"/>
          </a:xfrm>
          <a:prstGeom prst="rect">
            <a:avLst/>
          </a:prstGeom>
          <a:noFill/>
          <a:ln>
            <a:noFill/>
          </a:ln>
        </p:spPr>
      </p:pic>
      <p:pic>
        <p:nvPicPr>
          <p:cNvPr id="254" name="Google Shape;254;p39"/>
          <p:cNvPicPr preferRelativeResize="0"/>
          <p:nvPr/>
        </p:nvPicPr>
        <p:blipFill>
          <a:blip r:embed="rId8">
            <a:alphaModFix/>
          </a:blip>
          <a:stretch>
            <a:fillRect/>
          </a:stretch>
        </p:blipFill>
        <p:spPr>
          <a:xfrm>
            <a:off x="5544185" y="1420250"/>
            <a:ext cx="484758" cy="829312"/>
          </a:xfrm>
          <a:prstGeom prst="rect">
            <a:avLst/>
          </a:prstGeom>
          <a:noFill/>
          <a:ln>
            <a:noFill/>
          </a:ln>
        </p:spPr>
      </p:pic>
      <p:pic>
        <p:nvPicPr>
          <p:cNvPr id="255" name="Google Shape;255;p39"/>
          <p:cNvPicPr preferRelativeResize="0"/>
          <p:nvPr/>
        </p:nvPicPr>
        <p:blipFill>
          <a:blip r:embed="rId9">
            <a:alphaModFix/>
          </a:blip>
          <a:stretch>
            <a:fillRect/>
          </a:stretch>
        </p:blipFill>
        <p:spPr>
          <a:xfrm>
            <a:off x="6610721" y="1455505"/>
            <a:ext cx="484754" cy="825859"/>
          </a:xfrm>
          <a:prstGeom prst="rect">
            <a:avLst/>
          </a:prstGeom>
          <a:noFill/>
          <a:ln>
            <a:noFill/>
          </a:ln>
        </p:spPr>
      </p:pic>
      <p:pic>
        <p:nvPicPr>
          <p:cNvPr id="256" name="Google Shape;256;p39"/>
          <p:cNvPicPr preferRelativeResize="0"/>
          <p:nvPr/>
        </p:nvPicPr>
        <p:blipFill rotWithShape="1">
          <a:blip r:embed="rId10">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Awards &amp; Accolades (Midnight)">
  <p:cSld name="CUSTOM_69">
    <p:bg>
      <p:bgPr>
        <a:solidFill>
          <a:schemeClr val="dk2"/>
        </a:solidFill>
      </p:bgPr>
    </p:bg>
    <p:spTree>
      <p:nvGrpSpPr>
        <p:cNvPr id="257" name="Shape 257"/>
        <p:cNvGrpSpPr/>
        <p:nvPr/>
      </p:nvGrpSpPr>
      <p:grpSpPr>
        <a:xfrm>
          <a:off x="0" y="0"/>
          <a:ext cx="0" cy="0"/>
          <a:chOff x="0" y="0"/>
          <a:chExt cx="0" cy="0"/>
        </a:xfrm>
      </p:grpSpPr>
      <p:sp>
        <p:nvSpPr>
          <p:cNvPr id="258" name="Google Shape;258;p40"/>
          <p:cNvSpPr/>
          <p:nvPr/>
        </p:nvSpPr>
        <p:spPr>
          <a:xfrm>
            <a:off x="8150" y="3496100"/>
            <a:ext cx="9144000" cy="16476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259" name="Google Shape;259;p40"/>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60" name="Google Shape;260;p40"/>
          <p:cNvSpPr txBox="1"/>
          <p:nvPr/>
        </p:nvSpPr>
        <p:spPr>
          <a:xfrm>
            <a:off x="897325" y="814075"/>
            <a:ext cx="7332300" cy="235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100">
                <a:solidFill>
                  <a:schemeClr val="lt1"/>
                </a:solidFill>
                <a:latin typeface="Roboto Serif"/>
                <a:ea typeface="Roboto Serif"/>
                <a:cs typeface="Roboto Serif"/>
                <a:sym typeface="Roboto Serif"/>
              </a:rPr>
              <a:t>Exceptional people </a:t>
            </a:r>
            <a:endParaRPr sz="4100">
              <a:solidFill>
                <a:schemeClr val="lt1"/>
              </a:solidFill>
              <a:latin typeface="Roboto Serif"/>
              <a:ea typeface="Roboto Serif"/>
              <a:cs typeface="Roboto Serif"/>
              <a:sym typeface="Roboto Serif"/>
            </a:endParaRPr>
          </a:p>
          <a:p>
            <a:pPr indent="0" lvl="0" marL="0" rtl="0" algn="l">
              <a:spcBef>
                <a:spcPts val="0"/>
              </a:spcBef>
              <a:spcAft>
                <a:spcPts val="0"/>
              </a:spcAft>
              <a:buNone/>
            </a:pPr>
            <a:r>
              <a:rPr lang="en" sz="4100">
                <a:solidFill>
                  <a:schemeClr val="lt1"/>
                </a:solidFill>
                <a:latin typeface="Roboto Serif"/>
                <a:ea typeface="Roboto Serif"/>
                <a:cs typeface="Roboto Serif"/>
                <a:sym typeface="Roboto Serif"/>
              </a:rPr>
              <a:t>building </a:t>
            </a:r>
            <a:r>
              <a:rPr i="1" lang="en" sz="4100">
                <a:solidFill>
                  <a:schemeClr val="lt1"/>
                </a:solidFill>
                <a:latin typeface="Roboto Serif"/>
                <a:ea typeface="Roboto Serif"/>
                <a:cs typeface="Roboto Serif"/>
                <a:sym typeface="Roboto Serif"/>
              </a:rPr>
              <a:t>exceptional </a:t>
            </a:r>
            <a:endParaRPr i="1" sz="4100">
              <a:solidFill>
                <a:schemeClr val="lt1"/>
              </a:solidFill>
              <a:latin typeface="Roboto Serif"/>
              <a:ea typeface="Roboto Serif"/>
              <a:cs typeface="Roboto Serif"/>
              <a:sym typeface="Roboto Serif"/>
            </a:endParaRPr>
          </a:p>
          <a:p>
            <a:pPr indent="0" lvl="0" marL="0" rtl="0" algn="l">
              <a:spcBef>
                <a:spcPts val="0"/>
              </a:spcBef>
              <a:spcAft>
                <a:spcPts val="0"/>
              </a:spcAft>
              <a:buNone/>
            </a:pPr>
            <a:r>
              <a:rPr i="1" lang="en" sz="4100">
                <a:solidFill>
                  <a:schemeClr val="lt1"/>
                </a:solidFill>
                <a:latin typeface="Roboto Serif"/>
                <a:ea typeface="Roboto Serif"/>
                <a:cs typeface="Roboto Serif"/>
                <a:sym typeface="Roboto Serif"/>
              </a:rPr>
              <a:t>products</a:t>
            </a:r>
            <a:endParaRPr sz="4100">
              <a:solidFill>
                <a:schemeClr val="lt1"/>
              </a:solidFill>
              <a:latin typeface="Roboto Serif"/>
              <a:ea typeface="Roboto Serif"/>
              <a:cs typeface="Roboto Serif"/>
              <a:sym typeface="Roboto Serif"/>
            </a:endParaRPr>
          </a:p>
        </p:txBody>
      </p:sp>
      <p:pic>
        <p:nvPicPr>
          <p:cNvPr id="261" name="Google Shape;261;p40"/>
          <p:cNvPicPr preferRelativeResize="0"/>
          <p:nvPr/>
        </p:nvPicPr>
        <p:blipFill>
          <a:blip r:embed="rId2">
            <a:alphaModFix/>
          </a:blip>
          <a:stretch>
            <a:fillRect/>
          </a:stretch>
        </p:blipFill>
        <p:spPr>
          <a:xfrm>
            <a:off x="6788675" y="3931338"/>
            <a:ext cx="640696" cy="640672"/>
          </a:xfrm>
          <a:prstGeom prst="rect">
            <a:avLst/>
          </a:prstGeom>
          <a:noFill/>
          <a:ln>
            <a:noFill/>
          </a:ln>
        </p:spPr>
      </p:pic>
      <p:grpSp>
        <p:nvGrpSpPr>
          <p:cNvPr id="262" name="Google Shape;262;p40"/>
          <p:cNvGrpSpPr/>
          <p:nvPr/>
        </p:nvGrpSpPr>
        <p:grpSpPr>
          <a:xfrm>
            <a:off x="913998" y="3789960"/>
            <a:ext cx="518674" cy="782049"/>
            <a:chOff x="6640651" y="762275"/>
            <a:chExt cx="1698900" cy="2559900"/>
          </a:xfrm>
        </p:grpSpPr>
        <p:sp>
          <p:nvSpPr>
            <p:cNvPr id="263" name="Google Shape;263;p40"/>
            <p:cNvSpPr/>
            <p:nvPr/>
          </p:nvSpPr>
          <p:spPr>
            <a:xfrm>
              <a:off x="6640651" y="762275"/>
              <a:ext cx="1698900" cy="2559900"/>
            </a:xfrm>
            <a:prstGeom prst="roundRect">
              <a:avLst>
                <a:gd fmla="val 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264" name="Google Shape;264;p40"/>
            <p:cNvPicPr preferRelativeResize="0"/>
            <p:nvPr/>
          </p:nvPicPr>
          <p:blipFill>
            <a:blip r:embed="rId3">
              <a:alphaModFix/>
            </a:blip>
            <a:stretch>
              <a:fillRect/>
            </a:stretch>
          </p:blipFill>
          <p:spPr>
            <a:xfrm>
              <a:off x="6699082" y="881575"/>
              <a:ext cx="1582046" cy="2321348"/>
            </a:xfrm>
            <a:prstGeom prst="rect">
              <a:avLst/>
            </a:prstGeom>
            <a:noFill/>
            <a:ln>
              <a:noFill/>
            </a:ln>
          </p:spPr>
        </p:pic>
      </p:grpSp>
      <p:pic>
        <p:nvPicPr>
          <p:cNvPr id="265" name="Google Shape;265;p40"/>
          <p:cNvPicPr preferRelativeResize="0"/>
          <p:nvPr/>
        </p:nvPicPr>
        <p:blipFill rotWithShape="1">
          <a:blip r:embed="rId4">
            <a:alphaModFix/>
          </a:blip>
          <a:srcRect b="0" l="69" r="69" t="0"/>
          <a:stretch/>
        </p:blipFill>
        <p:spPr>
          <a:xfrm>
            <a:off x="3515148" y="3812562"/>
            <a:ext cx="668359" cy="759448"/>
          </a:xfrm>
          <a:prstGeom prst="rect">
            <a:avLst/>
          </a:prstGeom>
          <a:noFill/>
          <a:ln>
            <a:noFill/>
          </a:ln>
        </p:spPr>
      </p:pic>
      <p:pic>
        <p:nvPicPr>
          <p:cNvPr id="266" name="Google Shape;266;p40"/>
          <p:cNvPicPr preferRelativeResize="0"/>
          <p:nvPr/>
        </p:nvPicPr>
        <p:blipFill>
          <a:blip r:embed="rId5">
            <a:alphaModFix/>
          </a:blip>
          <a:stretch>
            <a:fillRect/>
          </a:stretch>
        </p:blipFill>
        <p:spPr>
          <a:xfrm>
            <a:off x="5618141" y="3931359"/>
            <a:ext cx="773555" cy="640651"/>
          </a:xfrm>
          <a:prstGeom prst="rect">
            <a:avLst/>
          </a:prstGeom>
          <a:noFill/>
          <a:ln>
            <a:noFill/>
          </a:ln>
        </p:spPr>
      </p:pic>
      <p:pic>
        <p:nvPicPr>
          <p:cNvPr id="267" name="Google Shape;267;p40"/>
          <p:cNvPicPr preferRelativeResize="0"/>
          <p:nvPr/>
        </p:nvPicPr>
        <p:blipFill>
          <a:blip r:embed="rId6">
            <a:alphaModFix/>
          </a:blip>
          <a:stretch>
            <a:fillRect/>
          </a:stretch>
        </p:blipFill>
        <p:spPr>
          <a:xfrm>
            <a:off x="4580487" y="3828674"/>
            <a:ext cx="640675" cy="743336"/>
          </a:xfrm>
          <a:prstGeom prst="rect">
            <a:avLst/>
          </a:prstGeom>
          <a:noFill/>
          <a:ln>
            <a:noFill/>
          </a:ln>
        </p:spPr>
      </p:pic>
      <p:pic>
        <p:nvPicPr>
          <p:cNvPr id="268" name="Google Shape;268;p40"/>
          <p:cNvPicPr preferRelativeResize="0"/>
          <p:nvPr/>
        </p:nvPicPr>
        <p:blipFill>
          <a:blip r:embed="rId7">
            <a:alphaModFix/>
          </a:blip>
          <a:stretch>
            <a:fillRect/>
          </a:stretch>
        </p:blipFill>
        <p:spPr>
          <a:xfrm>
            <a:off x="1829651" y="3809396"/>
            <a:ext cx="445772" cy="762614"/>
          </a:xfrm>
          <a:prstGeom prst="rect">
            <a:avLst/>
          </a:prstGeom>
          <a:noFill/>
          <a:ln>
            <a:noFill/>
          </a:ln>
        </p:spPr>
      </p:pic>
      <p:pic>
        <p:nvPicPr>
          <p:cNvPr id="269" name="Google Shape;269;p40"/>
          <p:cNvPicPr preferRelativeResize="0"/>
          <p:nvPr/>
        </p:nvPicPr>
        <p:blipFill>
          <a:blip r:embed="rId8">
            <a:alphaModFix/>
          </a:blip>
          <a:stretch>
            <a:fillRect/>
          </a:stretch>
        </p:blipFill>
        <p:spPr>
          <a:xfrm>
            <a:off x="2672401" y="3812570"/>
            <a:ext cx="445768" cy="759440"/>
          </a:xfrm>
          <a:prstGeom prst="rect">
            <a:avLst/>
          </a:prstGeom>
          <a:noFill/>
          <a:ln>
            <a:noFill/>
          </a:ln>
        </p:spPr>
      </p:pic>
      <p:pic>
        <p:nvPicPr>
          <p:cNvPr id="270" name="Google Shape;270;p40"/>
          <p:cNvPicPr preferRelativeResize="0"/>
          <p:nvPr/>
        </p:nvPicPr>
        <p:blipFill>
          <a:blip r:embed="rId9">
            <a:alphaModFix/>
          </a:blip>
          <a:stretch>
            <a:fillRect/>
          </a:stretch>
        </p:blipFill>
        <p:spPr>
          <a:xfrm>
            <a:off x="7783449" y="3809283"/>
            <a:ext cx="445775" cy="7627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Midnight)">
  <p:cSld name="CUSTOM_17_1_1">
    <p:bg>
      <p:bgPr>
        <a:solidFill>
          <a:srgbClr val="0A2960"/>
        </a:solidFill>
      </p:bgPr>
    </p:bg>
    <p:spTree>
      <p:nvGrpSpPr>
        <p:cNvPr id="30" name="Shape 30"/>
        <p:cNvGrpSpPr/>
        <p:nvPr/>
      </p:nvGrpSpPr>
      <p:grpSpPr>
        <a:xfrm>
          <a:off x="0" y="0"/>
          <a:ext cx="0" cy="0"/>
          <a:chOff x="0" y="0"/>
          <a:chExt cx="0" cy="0"/>
        </a:xfrm>
      </p:grpSpPr>
      <p:sp>
        <p:nvSpPr>
          <p:cNvPr descr="preencoded.png" id="31" name="Google Shape;31;p5"/>
          <p:cNvSpPr/>
          <p:nvPr/>
        </p:nvSpPr>
        <p:spPr>
          <a:xfrm>
            <a:off x="230813" y="230225"/>
            <a:ext cx="8682371" cy="4683062"/>
          </a:xfrm>
          <a:custGeom>
            <a:rect b="b" l="l" r="r" t="t"/>
            <a:pathLst>
              <a:path extrusionOk="0" h="4648200" w="8639175">
                <a:moveTo>
                  <a:pt x="1779670" y="10615"/>
                </a:moveTo>
                <a:lnTo>
                  <a:pt x="1779737" y="10608"/>
                </a:lnTo>
                <a:cubicBezTo>
                  <a:pt x="1812874" y="6927"/>
                  <a:pt x="1846536" y="4619"/>
                  <a:pt x="1880330" y="2768"/>
                </a:cubicBezTo>
                <a:cubicBezTo>
                  <a:pt x="1914011" y="923"/>
                  <a:pt x="1948167" y="0"/>
                  <a:pt x="1982324" y="0"/>
                </a:cubicBezTo>
                <a:lnTo>
                  <a:pt x="8639175" y="0"/>
                </a:lnTo>
                <a:lnTo>
                  <a:pt x="8639175" y="2665886"/>
                </a:lnTo>
                <a:cubicBezTo>
                  <a:pt x="8639175" y="2700033"/>
                  <a:pt x="8638251" y="2734180"/>
                  <a:pt x="8636403" y="2767860"/>
                </a:cubicBezTo>
                <a:cubicBezTo>
                  <a:pt x="8634565" y="2801541"/>
                  <a:pt x="8631793" y="2835259"/>
                  <a:pt x="8628555" y="2868559"/>
                </a:cubicBezTo>
                <a:cubicBezTo>
                  <a:pt x="8621620" y="2935043"/>
                  <a:pt x="8611924" y="3000556"/>
                  <a:pt x="8598551" y="3065107"/>
                </a:cubicBezTo>
                <a:cubicBezTo>
                  <a:pt x="8585159" y="3129763"/>
                  <a:pt x="8568995" y="3193447"/>
                  <a:pt x="8549621" y="3255255"/>
                </a:cubicBezTo>
                <a:lnTo>
                  <a:pt x="8549602" y="3255312"/>
                </a:lnTo>
                <a:cubicBezTo>
                  <a:pt x="8520998" y="3348485"/>
                  <a:pt x="8485004" y="3438468"/>
                  <a:pt x="8443436" y="3525269"/>
                </a:cubicBezTo>
                <a:cubicBezTo>
                  <a:pt x="8387582" y="3641122"/>
                  <a:pt x="8321098" y="3750497"/>
                  <a:pt x="8244935" y="3852024"/>
                </a:cubicBezTo>
                <a:lnTo>
                  <a:pt x="8244926" y="3852053"/>
                </a:lnTo>
                <a:cubicBezTo>
                  <a:pt x="8207083" y="3902802"/>
                  <a:pt x="8166449" y="3951732"/>
                  <a:pt x="8123949" y="3998843"/>
                </a:cubicBezTo>
                <a:cubicBezTo>
                  <a:pt x="7761075" y="4397607"/>
                  <a:pt x="7238048" y="4648200"/>
                  <a:pt x="6656385" y="4648200"/>
                </a:cubicBezTo>
                <a:lnTo>
                  <a:pt x="0" y="4648200"/>
                </a:lnTo>
                <a:lnTo>
                  <a:pt x="0" y="1981848"/>
                </a:lnTo>
                <a:cubicBezTo>
                  <a:pt x="0" y="1366161"/>
                  <a:pt x="280663" y="816025"/>
                  <a:pt x="721544" y="452782"/>
                </a:cubicBezTo>
                <a:cubicBezTo>
                  <a:pt x="770491" y="412618"/>
                  <a:pt x="821743" y="374305"/>
                  <a:pt x="874370" y="338766"/>
                </a:cubicBezTo>
                <a:lnTo>
                  <a:pt x="874386" y="338756"/>
                </a:lnTo>
                <a:cubicBezTo>
                  <a:pt x="953329" y="285219"/>
                  <a:pt x="1036415" y="237226"/>
                  <a:pt x="1123179" y="195700"/>
                </a:cubicBezTo>
                <a:lnTo>
                  <a:pt x="1123198" y="195687"/>
                </a:lnTo>
                <a:cubicBezTo>
                  <a:pt x="1267692" y="125997"/>
                  <a:pt x="1421873" y="73386"/>
                  <a:pt x="1582979" y="40620"/>
                </a:cubicBezTo>
                <a:lnTo>
                  <a:pt x="1583017" y="40610"/>
                </a:lnTo>
                <a:cubicBezTo>
                  <a:pt x="1647130" y="27239"/>
                  <a:pt x="1713128" y="17545"/>
                  <a:pt x="1779670" y="10615"/>
                </a:cubicBez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32" name="Google Shape;32;p5"/>
          <p:cNvPicPr preferRelativeResize="0"/>
          <p:nvPr/>
        </p:nvPicPr>
        <p:blipFill>
          <a:blip r:embed="rId2">
            <a:alphaModFix/>
          </a:blip>
          <a:stretch>
            <a:fillRect/>
          </a:stretch>
        </p:blipFill>
        <p:spPr>
          <a:xfrm>
            <a:off x="914400" y="2106950"/>
            <a:ext cx="1685475" cy="337925"/>
          </a:xfrm>
          <a:prstGeom prst="rect">
            <a:avLst/>
          </a:prstGeom>
          <a:noFill/>
          <a:ln>
            <a:noFill/>
          </a:ln>
        </p:spPr>
      </p:pic>
      <p:sp>
        <p:nvSpPr>
          <p:cNvPr id="33" name="Google Shape;33;p5"/>
          <p:cNvSpPr txBox="1"/>
          <p:nvPr>
            <p:ph idx="1" type="body"/>
          </p:nvPr>
        </p:nvSpPr>
        <p:spPr>
          <a:xfrm>
            <a:off x="805700" y="1877450"/>
            <a:ext cx="70080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About Sprout, Our Customers">
  <p:cSld name="CUSTOM_70">
    <p:bg>
      <p:bgPr>
        <a:solidFill>
          <a:schemeClr val="dk2"/>
        </a:solidFill>
      </p:bgPr>
    </p:bg>
    <p:spTree>
      <p:nvGrpSpPr>
        <p:cNvPr id="271" name="Shape 271"/>
        <p:cNvGrpSpPr/>
        <p:nvPr/>
      </p:nvGrpSpPr>
      <p:grpSpPr>
        <a:xfrm>
          <a:off x="0" y="0"/>
          <a:ext cx="0" cy="0"/>
          <a:chOff x="0" y="0"/>
          <a:chExt cx="0" cy="0"/>
        </a:xfrm>
      </p:grpSpPr>
      <p:pic>
        <p:nvPicPr>
          <p:cNvPr id="272" name="Google Shape;272;p41"/>
          <p:cNvPicPr preferRelativeResize="0"/>
          <p:nvPr/>
        </p:nvPicPr>
        <p:blipFill>
          <a:blip r:embed="rId2">
            <a:alphaModFix/>
          </a:blip>
          <a:stretch>
            <a:fillRect/>
          </a:stretch>
        </p:blipFill>
        <p:spPr>
          <a:xfrm>
            <a:off x="3311025" y="1255046"/>
            <a:ext cx="5404052" cy="2633418"/>
          </a:xfrm>
          <a:prstGeom prst="rect">
            <a:avLst/>
          </a:prstGeom>
          <a:noFill/>
          <a:ln>
            <a:noFill/>
          </a:ln>
        </p:spPr>
      </p:pic>
      <p:sp>
        <p:nvSpPr>
          <p:cNvPr id="273" name="Google Shape;273;p41"/>
          <p:cNvSpPr txBox="1"/>
          <p:nvPr/>
        </p:nvSpPr>
        <p:spPr>
          <a:xfrm>
            <a:off x="808725" y="1049012"/>
            <a:ext cx="2502300" cy="21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lt1"/>
                </a:solidFill>
                <a:latin typeface="Roboto Serif"/>
                <a:ea typeface="Roboto Serif"/>
                <a:cs typeface="Roboto Serif"/>
                <a:sym typeface="Roboto Serif"/>
              </a:rPr>
              <a:t>30,000 + customers </a:t>
            </a:r>
            <a:br>
              <a:rPr lang="en" sz="3200">
                <a:solidFill>
                  <a:schemeClr val="lt1"/>
                </a:solidFill>
                <a:latin typeface="Roboto Serif"/>
                <a:ea typeface="Roboto Serif"/>
                <a:cs typeface="Roboto Serif"/>
                <a:sym typeface="Roboto Serif"/>
              </a:rPr>
            </a:br>
            <a:r>
              <a:rPr lang="en" sz="3200">
                <a:solidFill>
                  <a:schemeClr val="lt1"/>
                </a:solidFill>
                <a:latin typeface="Roboto Serif"/>
                <a:ea typeface="Roboto Serif"/>
                <a:cs typeface="Roboto Serif"/>
                <a:sym typeface="Roboto Serif"/>
              </a:rPr>
              <a:t>and growing</a:t>
            </a:r>
            <a:endParaRPr sz="3200">
              <a:solidFill>
                <a:schemeClr val="lt1"/>
              </a:solidFill>
              <a:latin typeface="Roboto Serif"/>
              <a:ea typeface="Roboto Serif"/>
              <a:cs typeface="Roboto Serif"/>
              <a:sym typeface="Roboto Serif"/>
            </a:endParaRPr>
          </a:p>
        </p:txBody>
      </p:sp>
      <p:sp>
        <p:nvSpPr>
          <p:cNvPr id="274" name="Google Shape;274;p41"/>
          <p:cNvSpPr txBox="1"/>
          <p:nvPr/>
        </p:nvSpPr>
        <p:spPr>
          <a:xfrm>
            <a:off x="808725" y="3290788"/>
            <a:ext cx="2502300" cy="8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Proxima Nova"/>
                <a:ea typeface="Proxima Nova"/>
                <a:cs typeface="Proxima Nova"/>
                <a:sym typeface="Proxima Nova"/>
              </a:rPr>
              <a:t>Sprout Social has become mission-critical for more than 30,000 customers globally.</a:t>
            </a:r>
            <a:endParaRPr>
              <a:solidFill>
                <a:schemeClr val="lt1"/>
              </a:solidFill>
              <a:latin typeface="Proxima Nova"/>
              <a:ea typeface="Proxima Nova"/>
              <a:cs typeface="Proxima Nova"/>
              <a:sym typeface="Proxima Nova"/>
            </a:endParaRPr>
          </a:p>
        </p:txBody>
      </p:sp>
      <p:pic>
        <p:nvPicPr>
          <p:cNvPr id="275" name="Google Shape;275;p41"/>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Slide with Bullets (White)">
  <p:cSld name="CUSTOM_21_1_1">
    <p:bg>
      <p:bgPr>
        <a:solidFill>
          <a:schemeClr val="lt1"/>
        </a:solidFill>
      </p:bgPr>
    </p:bg>
    <p:spTree>
      <p:nvGrpSpPr>
        <p:cNvPr id="276" name="Shape 276"/>
        <p:cNvGrpSpPr/>
        <p:nvPr/>
      </p:nvGrpSpPr>
      <p:grpSpPr>
        <a:xfrm>
          <a:off x="0" y="0"/>
          <a:ext cx="0" cy="0"/>
          <a:chOff x="0" y="0"/>
          <a:chExt cx="0" cy="0"/>
        </a:xfrm>
      </p:grpSpPr>
      <p:sp>
        <p:nvSpPr>
          <p:cNvPr descr="preencoded.png" id="277" name="Google Shape;277;p42"/>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78" name="Google Shape;278;p42"/>
          <p:cNvSpPr txBox="1"/>
          <p:nvPr>
            <p:ph type="title"/>
          </p:nvPr>
        </p:nvSpPr>
        <p:spPr>
          <a:xfrm>
            <a:off x="914400" y="834400"/>
            <a:ext cx="2984700" cy="2008500"/>
          </a:xfrm>
          <a:prstGeom prst="rect">
            <a:avLst/>
          </a:prstGeom>
        </p:spPr>
        <p:txBody>
          <a:bodyPr anchorCtr="0" anchor="t" bIns="0" lIns="0" spcFirstLastPara="1" rIns="0" wrap="square" tIns="0">
            <a:noAutofit/>
          </a:bodyPr>
          <a:lstStyle>
            <a:lvl1pPr lvl="0" rtl="0">
              <a:spcBef>
                <a:spcPts val="0"/>
              </a:spcBef>
              <a:spcAft>
                <a:spcPts val="0"/>
              </a:spcAft>
              <a:buSzPts val="3200"/>
              <a:buFont typeface="Roboto Serif"/>
              <a:buNone/>
              <a:defRPr sz="3200">
                <a:latin typeface="Roboto Serif"/>
                <a:ea typeface="Roboto Serif"/>
                <a:cs typeface="Roboto Serif"/>
                <a:sym typeface="Roboto Serif"/>
              </a:defRPr>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sp>
        <p:nvSpPr>
          <p:cNvPr id="279" name="Google Shape;279;p42"/>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lvl1pPr lvl="0"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p:txBody>
      </p:sp>
      <p:pic>
        <p:nvPicPr>
          <p:cNvPr id="280" name="Google Shape;280;p4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wo Card Layout w Title (Jade)">
  <p:cSld name="CUSTOM_10_1">
    <p:bg>
      <p:bgPr>
        <a:solidFill>
          <a:srgbClr val="083F3F"/>
        </a:solidFill>
      </p:bgPr>
    </p:bg>
    <p:spTree>
      <p:nvGrpSpPr>
        <p:cNvPr id="281" name="Shape 281"/>
        <p:cNvGrpSpPr/>
        <p:nvPr/>
      </p:nvGrpSpPr>
      <p:grpSpPr>
        <a:xfrm>
          <a:off x="0" y="0"/>
          <a:ext cx="0" cy="0"/>
          <a:chOff x="0" y="0"/>
          <a:chExt cx="0" cy="0"/>
        </a:xfrm>
      </p:grpSpPr>
      <p:sp>
        <p:nvSpPr>
          <p:cNvPr descr="preencoded.png" id="282" name="Google Shape;282;p43"/>
          <p:cNvSpPr/>
          <p:nvPr/>
        </p:nvSpPr>
        <p:spPr>
          <a:xfrm>
            <a:off x="914400" y="1608475"/>
            <a:ext cx="3544500" cy="26205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283" name="Google Shape;283;p43"/>
          <p:cNvSpPr/>
          <p:nvPr/>
        </p:nvSpPr>
        <p:spPr>
          <a:xfrm>
            <a:off x="4685100" y="1608475"/>
            <a:ext cx="3544500" cy="26205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84" name="Google Shape;284;p43"/>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285" name="Google Shape;285;p43"/>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rtl="0">
              <a:spcBef>
                <a:spcPts val="0"/>
              </a:spcBef>
              <a:spcAft>
                <a:spcPts val="0"/>
              </a:spcAft>
              <a:buClr>
                <a:schemeClr val="lt1"/>
              </a:buClr>
              <a:buSzPts val="1300"/>
              <a:buChar char="●"/>
              <a:defRPr sz="1300">
                <a:solidFill>
                  <a:schemeClr val="lt1"/>
                </a:solidFill>
              </a:defRPr>
            </a:lvl1pPr>
            <a:lvl2pPr indent="-311150" lvl="1" marL="914400" rtl="0">
              <a:spcBef>
                <a:spcPts val="0"/>
              </a:spcBef>
              <a:spcAft>
                <a:spcPts val="0"/>
              </a:spcAft>
              <a:buClr>
                <a:schemeClr val="lt1"/>
              </a:buClr>
              <a:buSzPts val="1300"/>
              <a:buChar char="○"/>
              <a:defRPr sz="1300">
                <a:solidFill>
                  <a:schemeClr val="lt1"/>
                </a:solidFill>
              </a:defRPr>
            </a:lvl2pPr>
            <a:lvl3pPr indent="-311150" lvl="2" marL="1371600" rtl="0">
              <a:spcBef>
                <a:spcPts val="0"/>
              </a:spcBef>
              <a:spcAft>
                <a:spcPts val="0"/>
              </a:spcAft>
              <a:buClr>
                <a:schemeClr val="lt1"/>
              </a:buClr>
              <a:buSzPts val="1300"/>
              <a:buChar char="■"/>
              <a:defRPr sz="1300">
                <a:solidFill>
                  <a:schemeClr val="lt1"/>
                </a:solidFill>
              </a:defRPr>
            </a:lvl3pPr>
            <a:lvl4pPr indent="-311150" lvl="3" marL="1828800" rtl="0">
              <a:spcBef>
                <a:spcPts val="0"/>
              </a:spcBef>
              <a:spcAft>
                <a:spcPts val="0"/>
              </a:spcAft>
              <a:buClr>
                <a:schemeClr val="lt1"/>
              </a:buClr>
              <a:buSzPts val="1300"/>
              <a:buChar char="●"/>
              <a:defRPr sz="1300">
                <a:solidFill>
                  <a:schemeClr val="lt1"/>
                </a:solidFill>
              </a:defRPr>
            </a:lvl4pPr>
            <a:lvl5pPr indent="-311150" lvl="4" marL="2286000" rtl="0">
              <a:spcBef>
                <a:spcPts val="0"/>
              </a:spcBef>
              <a:spcAft>
                <a:spcPts val="0"/>
              </a:spcAft>
              <a:buClr>
                <a:schemeClr val="lt1"/>
              </a:buClr>
              <a:buSzPts val="1300"/>
              <a:buChar char="○"/>
              <a:defRPr sz="1300">
                <a:solidFill>
                  <a:schemeClr val="lt1"/>
                </a:solidFill>
              </a:defRPr>
            </a:lvl5pPr>
            <a:lvl6pPr indent="-311150" lvl="5" marL="2743200" rtl="0">
              <a:spcBef>
                <a:spcPts val="0"/>
              </a:spcBef>
              <a:spcAft>
                <a:spcPts val="0"/>
              </a:spcAft>
              <a:buClr>
                <a:schemeClr val="lt1"/>
              </a:buClr>
              <a:buSzPts val="1300"/>
              <a:buChar char="■"/>
              <a:defRPr sz="1300">
                <a:solidFill>
                  <a:schemeClr val="lt1"/>
                </a:solidFill>
              </a:defRPr>
            </a:lvl6pPr>
            <a:lvl7pPr indent="-311150" lvl="6" marL="3200400" rtl="0">
              <a:spcBef>
                <a:spcPts val="0"/>
              </a:spcBef>
              <a:spcAft>
                <a:spcPts val="0"/>
              </a:spcAft>
              <a:buClr>
                <a:schemeClr val="lt1"/>
              </a:buClr>
              <a:buSzPts val="1300"/>
              <a:buChar char="●"/>
              <a:defRPr sz="1300">
                <a:solidFill>
                  <a:schemeClr val="lt1"/>
                </a:solidFill>
              </a:defRPr>
            </a:lvl7pPr>
            <a:lvl8pPr indent="-311150" lvl="7" marL="3657600" rtl="0">
              <a:spcBef>
                <a:spcPts val="0"/>
              </a:spcBef>
              <a:spcAft>
                <a:spcPts val="0"/>
              </a:spcAft>
              <a:buClr>
                <a:schemeClr val="lt1"/>
              </a:buClr>
              <a:buSzPts val="1300"/>
              <a:buChar char="○"/>
              <a:defRPr sz="1300">
                <a:solidFill>
                  <a:schemeClr val="lt1"/>
                </a:solidFill>
              </a:defRPr>
            </a:lvl8pPr>
            <a:lvl9pPr indent="-311150" lvl="8" marL="4114800" rtl="0">
              <a:spcBef>
                <a:spcPts val="0"/>
              </a:spcBef>
              <a:spcAft>
                <a:spcPts val="0"/>
              </a:spcAft>
              <a:buClr>
                <a:schemeClr val="lt1"/>
              </a:buClr>
              <a:buSzPts val="1300"/>
              <a:buChar char="■"/>
              <a:defRPr sz="1300">
                <a:solidFill>
                  <a:schemeClr val="lt1"/>
                </a:solidFill>
              </a:defRPr>
            </a:lvl9pPr>
          </a:lstStyle>
          <a:p/>
        </p:txBody>
      </p:sp>
      <p:sp>
        <p:nvSpPr>
          <p:cNvPr id="286" name="Google Shape;286;p43"/>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287" name="Google Shape;287;p43"/>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rtl="0">
              <a:spcBef>
                <a:spcPts val="0"/>
              </a:spcBef>
              <a:spcAft>
                <a:spcPts val="0"/>
              </a:spcAft>
              <a:buClr>
                <a:schemeClr val="lt1"/>
              </a:buClr>
              <a:buSzPts val="1300"/>
              <a:buChar char="●"/>
              <a:defRPr sz="1300">
                <a:solidFill>
                  <a:schemeClr val="lt1"/>
                </a:solidFill>
              </a:defRPr>
            </a:lvl1pPr>
            <a:lvl2pPr indent="-311150" lvl="1" marL="914400" rtl="0">
              <a:spcBef>
                <a:spcPts val="0"/>
              </a:spcBef>
              <a:spcAft>
                <a:spcPts val="0"/>
              </a:spcAft>
              <a:buClr>
                <a:schemeClr val="lt1"/>
              </a:buClr>
              <a:buSzPts val="1300"/>
              <a:buChar char="○"/>
              <a:defRPr sz="1300">
                <a:solidFill>
                  <a:schemeClr val="lt1"/>
                </a:solidFill>
              </a:defRPr>
            </a:lvl2pPr>
            <a:lvl3pPr indent="-311150" lvl="2" marL="1371600" rtl="0">
              <a:spcBef>
                <a:spcPts val="0"/>
              </a:spcBef>
              <a:spcAft>
                <a:spcPts val="0"/>
              </a:spcAft>
              <a:buClr>
                <a:schemeClr val="lt1"/>
              </a:buClr>
              <a:buSzPts val="1300"/>
              <a:buChar char="■"/>
              <a:defRPr sz="1300">
                <a:solidFill>
                  <a:schemeClr val="lt1"/>
                </a:solidFill>
              </a:defRPr>
            </a:lvl3pPr>
            <a:lvl4pPr indent="-311150" lvl="3" marL="1828800" rtl="0">
              <a:spcBef>
                <a:spcPts val="0"/>
              </a:spcBef>
              <a:spcAft>
                <a:spcPts val="0"/>
              </a:spcAft>
              <a:buClr>
                <a:schemeClr val="lt1"/>
              </a:buClr>
              <a:buSzPts val="1300"/>
              <a:buChar char="●"/>
              <a:defRPr sz="1300">
                <a:solidFill>
                  <a:schemeClr val="lt1"/>
                </a:solidFill>
              </a:defRPr>
            </a:lvl4pPr>
            <a:lvl5pPr indent="-311150" lvl="4" marL="2286000" rtl="0">
              <a:spcBef>
                <a:spcPts val="0"/>
              </a:spcBef>
              <a:spcAft>
                <a:spcPts val="0"/>
              </a:spcAft>
              <a:buClr>
                <a:schemeClr val="lt1"/>
              </a:buClr>
              <a:buSzPts val="1300"/>
              <a:buChar char="○"/>
              <a:defRPr sz="1300">
                <a:solidFill>
                  <a:schemeClr val="lt1"/>
                </a:solidFill>
              </a:defRPr>
            </a:lvl5pPr>
            <a:lvl6pPr indent="-311150" lvl="5" marL="2743200" rtl="0">
              <a:spcBef>
                <a:spcPts val="0"/>
              </a:spcBef>
              <a:spcAft>
                <a:spcPts val="0"/>
              </a:spcAft>
              <a:buClr>
                <a:schemeClr val="lt1"/>
              </a:buClr>
              <a:buSzPts val="1300"/>
              <a:buChar char="■"/>
              <a:defRPr sz="1300">
                <a:solidFill>
                  <a:schemeClr val="lt1"/>
                </a:solidFill>
              </a:defRPr>
            </a:lvl6pPr>
            <a:lvl7pPr indent="-311150" lvl="6" marL="3200400" rtl="0">
              <a:spcBef>
                <a:spcPts val="0"/>
              </a:spcBef>
              <a:spcAft>
                <a:spcPts val="0"/>
              </a:spcAft>
              <a:buClr>
                <a:schemeClr val="lt1"/>
              </a:buClr>
              <a:buSzPts val="1300"/>
              <a:buChar char="●"/>
              <a:defRPr sz="1300">
                <a:solidFill>
                  <a:schemeClr val="lt1"/>
                </a:solidFill>
              </a:defRPr>
            </a:lvl7pPr>
            <a:lvl8pPr indent="-311150" lvl="7" marL="3657600" rtl="0">
              <a:spcBef>
                <a:spcPts val="0"/>
              </a:spcBef>
              <a:spcAft>
                <a:spcPts val="0"/>
              </a:spcAft>
              <a:buClr>
                <a:schemeClr val="lt1"/>
              </a:buClr>
              <a:buSzPts val="1300"/>
              <a:buChar char="○"/>
              <a:defRPr sz="1300">
                <a:solidFill>
                  <a:schemeClr val="lt1"/>
                </a:solidFill>
              </a:defRPr>
            </a:lvl8pPr>
            <a:lvl9pPr indent="-311150" lvl="8" marL="4114800" rtl="0">
              <a:spcBef>
                <a:spcPts val="0"/>
              </a:spcBef>
              <a:spcAft>
                <a:spcPts val="0"/>
              </a:spcAft>
              <a:buClr>
                <a:schemeClr val="lt1"/>
              </a:buClr>
              <a:buSzPts val="1300"/>
              <a:buChar char="■"/>
              <a:defRPr sz="1300">
                <a:solidFill>
                  <a:schemeClr val="lt1"/>
                </a:solidFill>
              </a:defRPr>
            </a:lvl9pPr>
          </a:lstStyle>
          <a:p/>
        </p:txBody>
      </p:sp>
      <p:sp>
        <p:nvSpPr>
          <p:cNvPr id="288" name="Google Shape;288;p43"/>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pic>
        <p:nvPicPr>
          <p:cNvPr id="289" name="Google Shape;289;p4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wo Card Layout w Title (Midnight)">
  <p:cSld name="CUSTOM_10_1_1">
    <p:bg>
      <p:bgPr>
        <a:solidFill>
          <a:schemeClr val="dk2"/>
        </a:solidFill>
      </p:bgPr>
    </p:bg>
    <p:spTree>
      <p:nvGrpSpPr>
        <p:cNvPr id="290" name="Shape 290"/>
        <p:cNvGrpSpPr/>
        <p:nvPr/>
      </p:nvGrpSpPr>
      <p:grpSpPr>
        <a:xfrm>
          <a:off x="0" y="0"/>
          <a:ext cx="0" cy="0"/>
          <a:chOff x="0" y="0"/>
          <a:chExt cx="0" cy="0"/>
        </a:xfrm>
      </p:grpSpPr>
      <p:sp>
        <p:nvSpPr>
          <p:cNvPr descr="preencoded.png" id="291" name="Google Shape;291;p44"/>
          <p:cNvSpPr/>
          <p:nvPr/>
        </p:nvSpPr>
        <p:spPr>
          <a:xfrm>
            <a:off x="9144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292" name="Google Shape;292;p44"/>
          <p:cNvSpPr/>
          <p:nvPr/>
        </p:nvSpPr>
        <p:spPr>
          <a:xfrm>
            <a:off x="4685100" y="1608475"/>
            <a:ext cx="3544500" cy="2620500"/>
          </a:xfrm>
          <a:prstGeom prst="roundRect">
            <a:avLst>
              <a:gd fmla="val 7265"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93" name="Google Shape;293;p44"/>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3100"/>
              <a:buFont typeface="Roboto Serif"/>
              <a:buNone/>
              <a:defRPr sz="3100">
                <a:solidFill>
                  <a:schemeClr val="lt1"/>
                </a:solidFill>
                <a:latin typeface="Roboto Serif"/>
                <a:ea typeface="Roboto Serif"/>
                <a:cs typeface="Roboto Serif"/>
                <a:sym typeface="Roboto Serif"/>
              </a:defRPr>
            </a:lvl9pPr>
          </a:lstStyle>
          <a:p/>
        </p:txBody>
      </p:sp>
      <p:sp>
        <p:nvSpPr>
          <p:cNvPr id="294" name="Google Shape;294;p44"/>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rtl="0">
              <a:spcBef>
                <a:spcPts val="0"/>
              </a:spcBef>
              <a:spcAft>
                <a:spcPts val="0"/>
              </a:spcAft>
              <a:buClr>
                <a:schemeClr val="lt1"/>
              </a:buClr>
              <a:buSzPts val="1300"/>
              <a:buChar char="●"/>
              <a:defRPr sz="1300">
                <a:solidFill>
                  <a:schemeClr val="lt1"/>
                </a:solidFill>
              </a:defRPr>
            </a:lvl1pPr>
            <a:lvl2pPr indent="-311150" lvl="1" marL="914400" rtl="0">
              <a:spcBef>
                <a:spcPts val="0"/>
              </a:spcBef>
              <a:spcAft>
                <a:spcPts val="0"/>
              </a:spcAft>
              <a:buClr>
                <a:schemeClr val="lt1"/>
              </a:buClr>
              <a:buSzPts val="1300"/>
              <a:buChar char="○"/>
              <a:defRPr sz="1300">
                <a:solidFill>
                  <a:schemeClr val="lt1"/>
                </a:solidFill>
              </a:defRPr>
            </a:lvl2pPr>
            <a:lvl3pPr indent="-311150" lvl="2" marL="1371600" rtl="0">
              <a:spcBef>
                <a:spcPts val="0"/>
              </a:spcBef>
              <a:spcAft>
                <a:spcPts val="0"/>
              </a:spcAft>
              <a:buClr>
                <a:schemeClr val="lt1"/>
              </a:buClr>
              <a:buSzPts val="1300"/>
              <a:buChar char="■"/>
              <a:defRPr sz="1300">
                <a:solidFill>
                  <a:schemeClr val="lt1"/>
                </a:solidFill>
              </a:defRPr>
            </a:lvl3pPr>
            <a:lvl4pPr indent="-311150" lvl="3" marL="1828800" rtl="0">
              <a:spcBef>
                <a:spcPts val="0"/>
              </a:spcBef>
              <a:spcAft>
                <a:spcPts val="0"/>
              </a:spcAft>
              <a:buClr>
                <a:schemeClr val="lt1"/>
              </a:buClr>
              <a:buSzPts val="1300"/>
              <a:buChar char="●"/>
              <a:defRPr sz="1300">
                <a:solidFill>
                  <a:schemeClr val="lt1"/>
                </a:solidFill>
              </a:defRPr>
            </a:lvl4pPr>
            <a:lvl5pPr indent="-311150" lvl="4" marL="2286000" rtl="0">
              <a:spcBef>
                <a:spcPts val="0"/>
              </a:spcBef>
              <a:spcAft>
                <a:spcPts val="0"/>
              </a:spcAft>
              <a:buClr>
                <a:schemeClr val="lt1"/>
              </a:buClr>
              <a:buSzPts val="1300"/>
              <a:buChar char="○"/>
              <a:defRPr sz="1300">
                <a:solidFill>
                  <a:schemeClr val="lt1"/>
                </a:solidFill>
              </a:defRPr>
            </a:lvl5pPr>
            <a:lvl6pPr indent="-311150" lvl="5" marL="2743200" rtl="0">
              <a:spcBef>
                <a:spcPts val="0"/>
              </a:spcBef>
              <a:spcAft>
                <a:spcPts val="0"/>
              </a:spcAft>
              <a:buClr>
                <a:schemeClr val="lt1"/>
              </a:buClr>
              <a:buSzPts val="1300"/>
              <a:buChar char="■"/>
              <a:defRPr sz="1300">
                <a:solidFill>
                  <a:schemeClr val="lt1"/>
                </a:solidFill>
              </a:defRPr>
            </a:lvl6pPr>
            <a:lvl7pPr indent="-311150" lvl="6" marL="3200400" rtl="0">
              <a:spcBef>
                <a:spcPts val="0"/>
              </a:spcBef>
              <a:spcAft>
                <a:spcPts val="0"/>
              </a:spcAft>
              <a:buClr>
                <a:schemeClr val="lt1"/>
              </a:buClr>
              <a:buSzPts val="1300"/>
              <a:buChar char="●"/>
              <a:defRPr sz="1300">
                <a:solidFill>
                  <a:schemeClr val="lt1"/>
                </a:solidFill>
              </a:defRPr>
            </a:lvl7pPr>
            <a:lvl8pPr indent="-311150" lvl="7" marL="3657600" rtl="0">
              <a:spcBef>
                <a:spcPts val="0"/>
              </a:spcBef>
              <a:spcAft>
                <a:spcPts val="0"/>
              </a:spcAft>
              <a:buClr>
                <a:schemeClr val="lt1"/>
              </a:buClr>
              <a:buSzPts val="1300"/>
              <a:buChar char="○"/>
              <a:defRPr sz="1300">
                <a:solidFill>
                  <a:schemeClr val="lt1"/>
                </a:solidFill>
              </a:defRPr>
            </a:lvl8pPr>
            <a:lvl9pPr indent="-311150" lvl="8" marL="4114800" rtl="0">
              <a:spcBef>
                <a:spcPts val="0"/>
              </a:spcBef>
              <a:spcAft>
                <a:spcPts val="0"/>
              </a:spcAft>
              <a:buClr>
                <a:schemeClr val="lt1"/>
              </a:buClr>
              <a:buSzPts val="1300"/>
              <a:buChar char="■"/>
              <a:defRPr sz="1300">
                <a:solidFill>
                  <a:schemeClr val="lt1"/>
                </a:solidFill>
              </a:defRPr>
            </a:lvl9pPr>
          </a:lstStyle>
          <a:p/>
        </p:txBody>
      </p:sp>
      <p:sp>
        <p:nvSpPr>
          <p:cNvPr id="295" name="Google Shape;295;p44"/>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296" name="Google Shape;296;p44"/>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rtl="0">
              <a:spcBef>
                <a:spcPts val="0"/>
              </a:spcBef>
              <a:spcAft>
                <a:spcPts val="0"/>
              </a:spcAft>
              <a:buClr>
                <a:schemeClr val="lt1"/>
              </a:buClr>
              <a:buSzPts val="1300"/>
              <a:buChar char="●"/>
              <a:defRPr sz="1300">
                <a:solidFill>
                  <a:schemeClr val="lt1"/>
                </a:solidFill>
              </a:defRPr>
            </a:lvl1pPr>
            <a:lvl2pPr indent="-311150" lvl="1" marL="914400" rtl="0">
              <a:spcBef>
                <a:spcPts val="0"/>
              </a:spcBef>
              <a:spcAft>
                <a:spcPts val="0"/>
              </a:spcAft>
              <a:buClr>
                <a:schemeClr val="lt1"/>
              </a:buClr>
              <a:buSzPts val="1300"/>
              <a:buChar char="○"/>
              <a:defRPr sz="1300">
                <a:solidFill>
                  <a:schemeClr val="lt1"/>
                </a:solidFill>
              </a:defRPr>
            </a:lvl2pPr>
            <a:lvl3pPr indent="-311150" lvl="2" marL="1371600" rtl="0">
              <a:spcBef>
                <a:spcPts val="0"/>
              </a:spcBef>
              <a:spcAft>
                <a:spcPts val="0"/>
              </a:spcAft>
              <a:buClr>
                <a:schemeClr val="lt1"/>
              </a:buClr>
              <a:buSzPts val="1300"/>
              <a:buChar char="■"/>
              <a:defRPr sz="1300">
                <a:solidFill>
                  <a:schemeClr val="lt1"/>
                </a:solidFill>
              </a:defRPr>
            </a:lvl3pPr>
            <a:lvl4pPr indent="-311150" lvl="3" marL="1828800" rtl="0">
              <a:spcBef>
                <a:spcPts val="0"/>
              </a:spcBef>
              <a:spcAft>
                <a:spcPts val="0"/>
              </a:spcAft>
              <a:buClr>
                <a:schemeClr val="lt1"/>
              </a:buClr>
              <a:buSzPts val="1300"/>
              <a:buChar char="●"/>
              <a:defRPr sz="1300">
                <a:solidFill>
                  <a:schemeClr val="lt1"/>
                </a:solidFill>
              </a:defRPr>
            </a:lvl4pPr>
            <a:lvl5pPr indent="-311150" lvl="4" marL="2286000" rtl="0">
              <a:spcBef>
                <a:spcPts val="0"/>
              </a:spcBef>
              <a:spcAft>
                <a:spcPts val="0"/>
              </a:spcAft>
              <a:buClr>
                <a:schemeClr val="lt1"/>
              </a:buClr>
              <a:buSzPts val="1300"/>
              <a:buChar char="○"/>
              <a:defRPr sz="1300">
                <a:solidFill>
                  <a:schemeClr val="lt1"/>
                </a:solidFill>
              </a:defRPr>
            </a:lvl5pPr>
            <a:lvl6pPr indent="-311150" lvl="5" marL="2743200" rtl="0">
              <a:spcBef>
                <a:spcPts val="0"/>
              </a:spcBef>
              <a:spcAft>
                <a:spcPts val="0"/>
              </a:spcAft>
              <a:buClr>
                <a:schemeClr val="lt1"/>
              </a:buClr>
              <a:buSzPts val="1300"/>
              <a:buChar char="■"/>
              <a:defRPr sz="1300">
                <a:solidFill>
                  <a:schemeClr val="lt1"/>
                </a:solidFill>
              </a:defRPr>
            </a:lvl6pPr>
            <a:lvl7pPr indent="-311150" lvl="6" marL="3200400" rtl="0">
              <a:spcBef>
                <a:spcPts val="0"/>
              </a:spcBef>
              <a:spcAft>
                <a:spcPts val="0"/>
              </a:spcAft>
              <a:buClr>
                <a:schemeClr val="lt1"/>
              </a:buClr>
              <a:buSzPts val="1300"/>
              <a:buChar char="●"/>
              <a:defRPr sz="1300">
                <a:solidFill>
                  <a:schemeClr val="lt1"/>
                </a:solidFill>
              </a:defRPr>
            </a:lvl7pPr>
            <a:lvl8pPr indent="-311150" lvl="7" marL="3657600" rtl="0">
              <a:spcBef>
                <a:spcPts val="0"/>
              </a:spcBef>
              <a:spcAft>
                <a:spcPts val="0"/>
              </a:spcAft>
              <a:buClr>
                <a:schemeClr val="lt1"/>
              </a:buClr>
              <a:buSzPts val="1300"/>
              <a:buChar char="○"/>
              <a:defRPr sz="1300">
                <a:solidFill>
                  <a:schemeClr val="lt1"/>
                </a:solidFill>
              </a:defRPr>
            </a:lvl8pPr>
            <a:lvl9pPr indent="-311150" lvl="8" marL="4114800" rtl="0">
              <a:spcBef>
                <a:spcPts val="0"/>
              </a:spcBef>
              <a:spcAft>
                <a:spcPts val="0"/>
              </a:spcAft>
              <a:buClr>
                <a:schemeClr val="lt1"/>
              </a:buClr>
              <a:buSzPts val="1300"/>
              <a:buChar char="■"/>
              <a:defRPr sz="1300">
                <a:solidFill>
                  <a:schemeClr val="lt1"/>
                </a:solidFill>
              </a:defRPr>
            </a:lvl9pPr>
          </a:lstStyle>
          <a:p/>
        </p:txBody>
      </p:sp>
      <p:sp>
        <p:nvSpPr>
          <p:cNvPr id="297" name="Google Shape;297;p44"/>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pic>
        <p:nvPicPr>
          <p:cNvPr id="298" name="Google Shape;298;p4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hree Card Layout w Title (Mint)">
  <p:cSld name="CUSTOM_22_1">
    <p:bg>
      <p:bgPr>
        <a:solidFill>
          <a:srgbClr val="EBF9EB"/>
        </a:solidFill>
      </p:bgPr>
    </p:bg>
    <p:spTree>
      <p:nvGrpSpPr>
        <p:cNvPr id="299" name="Shape 299"/>
        <p:cNvGrpSpPr/>
        <p:nvPr/>
      </p:nvGrpSpPr>
      <p:grpSpPr>
        <a:xfrm>
          <a:off x="0" y="0"/>
          <a:ext cx="0" cy="0"/>
          <a:chOff x="0" y="0"/>
          <a:chExt cx="0" cy="0"/>
        </a:xfrm>
      </p:grpSpPr>
      <p:sp>
        <p:nvSpPr>
          <p:cNvPr descr="preencoded.png" id="300" name="Google Shape;300;p45"/>
          <p:cNvSpPr/>
          <p:nvPr/>
        </p:nvSpPr>
        <p:spPr>
          <a:xfrm>
            <a:off x="914400"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01" name="Google Shape;301;p45"/>
          <p:cNvSpPr/>
          <p:nvPr/>
        </p:nvSpPr>
        <p:spPr>
          <a:xfrm>
            <a:off x="3425857"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02" name="Google Shape;302;p45"/>
          <p:cNvSpPr/>
          <p:nvPr/>
        </p:nvSpPr>
        <p:spPr>
          <a:xfrm>
            <a:off x="5937326" y="1608625"/>
            <a:ext cx="2292300" cy="26205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03" name="Google Shape;303;p45"/>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pic>
        <p:nvPicPr>
          <p:cNvPr id="304" name="Google Shape;304;p45"/>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305" name="Google Shape;305;p45"/>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0"/>
              </a:spcBef>
              <a:spcAft>
                <a:spcPts val="0"/>
              </a:spcAft>
              <a:buClr>
                <a:srgbClr val="040404"/>
              </a:buClr>
              <a:buSzPts val="1200"/>
              <a:buChar char="○"/>
              <a:defRPr sz="1200">
                <a:solidFill>
                  <a:srgbClr val="040404"/>
                </a:solidFill>
              </a:defRPr>
            </a:lvl2pPr>
            <a:lvl3pPr indent="-304800" lvl="2" marL="1371600" rtl="0">
              <a:spcBef>
                <a:spcPts val="0"/>
              </a:spcBef>
              <a:spcAft>
                <a:spcPts val="0"/>
              </a:spcAft>
              <a:buClr>
                <a:srgbClr val="040404"/>
              </a:buClr>
              <a:buSzPts val="1200"/>
              <a:buChar char="■"/>
              <a:defRPr sz="1200">
                <a:solidFill>
                  <a:srgbClr val="040404"/>
                </a:solidFill>
              </a:defRPr>
            </a:lvl3pPr>
            <a:lvl4pPr indent="-304800" lvl="3" marL="1828800" rtl="0">
              <a:spcBef>
                <a:spcPts val="0"/>
              </a:spcBef>
              <a:spcAft>
                <a:spcPts val="0"/>
              </a:spcAft>
              <a:buClr>
                <a:srgbClr val="040404"/>
              </a:buClr>
              <a:buSzPts val="1200"/>
              <a:buChar char="●"/>
              <a:defRPr sz="1200">
                <a:solidFill>
                  <a:srgbClr val="040404"/>
                </a:solidFill>
              </a:defRPr>
            </a:lvl4pPr>
            <a:lvl5pPr indent="-304800" lvl="4" marL="2286000" rtl="0">
              <a:spcBef>
                <a:spcPts val="0"/>
              </a:spcBef>
              <a:spcAft>
                <a:spcPts val="0"/>
              </a:spcAft>
              <a:buClr>
                <a:srgbClr val="040404"/>
              </a:buClr>
              <a:buSzPts val="1200"/>
              <a:buChar char="○"/>
              <a:defRPr sz="1200">
                <a:solidFill>
                  <a:srgbClr val="040404"/>
                </a:solidFill>
              </a:defRPr>
            </a:lvl5pPr>
            <a:lvl6pPr indent="-304800" lvl="5" marL="2743200" rtl="0">
              <a:spcBef>
                <a:spcPts val="0"/>
              </a:spcBef>
              <a:spcAft>
                <a:spcPts val="0"/>
              </a:spcAft>
              <a:buClr>
                <a:srgbClr val="040404"/>
              </a:buClr>
              <a:buSzPts val="1200"/>
              <a:buChar char="■"/>
              <a:defRPr sz="1200">
                <a:solidFill>
                  <a:srgbClr val="040404"/>
                </a:solidFill>
              </a:defRPr>
            </a:lvl6pPr>
            <a:lvl7pPr indent="-304800" lvl="6" marL="3200400" rtl="0">
              <a:spcBef>
                <a:spcPts val="0"/>
              </a:spcBef>
              <a:spcAft>
                <a:spcPts val="0"/>
              </a:spcAft>
              <a:buClr>
                <a:srgbClr val="040404"/>
              </a:buClr>
              <a:buSzPts val="1200"/>
              <a:buChar char="●"/>
              <a:defRPr sz="1200">
                <a:solidFill>
                  <a:srgbClr val="040404"/>
                </a:solidFill>
              </a:defRPr>
            </a:lvl7pPr>
            <a:lvl8pPr indent="-304800" lvl="7" marL="3657600" rtl="0">
              <a:spcBef>
                <a:spcPts val="0"/>
              </a:spcBef>
              <a:spcAft>
                <a:spcPts val="0"/>
              </a:spcAft>
              <a:buClr>
                <a:srgbClr val="040404"/>
              </a:buClr>
              <a:buSzPts val="1200"/>
              <a:buChar char="○"/>
              <a:defRPr sz="1200">
                <a:solidFill>
                  <a:srgbClr val="040404"/>
                </a:solidFill>
              </a:defRPr>
            </a:lvl8pPr>
            <a:lvl9pPr indent="-304800" lvl="8" marL="4114800" rtl="0">
              <a:spcBef>
                <a:spcPts val="0"/>
              </a:spcBef>
              <a:spcAft>
                <a:spcPts val="0"/>
              </a:spcAft>
              <a:buClr>
                <a:srgbClr val="040404"/>
              </a:buClr>
              <a:buSzPts val="1200"/>
              <a:buChar char="■"/>
              <a:defRPr sz="1200">
                <a:solidFill>
                  <a:srgbClr val="040404"/>
                </a:solidFill>
              </a:defRPr>
            </a:lvl9pPr>
          </a:lstStyle>
          <a:p/>
        </p:txBody>
      </p:sp>
      <p:sp>
        <p:nvSpPr>
          <p:cNvPr id="306" name="Google Shape;306;p45"/>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07" name="Google Shape;307;p45"/>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0"/>
              </a:spcBef>
              <a:spcAft>
                <a:spcPts val="0"/>
              </a:spcAft>
              <a:buClr>
                <a:srgbClr val="040404"/>
              </a:buClr>
              <a:buSzPts val="1200"/>
              <a:buChar char="○"/>
              <a:defRPr sz="1200">
                <a:solidFill>
                  <a:srgbClr val="040404"/>
                </a:solidFill>
              </a:defRPr>
            </a:lvl2pPr>
            <a:lvl3pPr indent="-304800" lvl="2" marL="1371600" rtl="0">
              <a:spcBef>
                <a:spcPts val="0"/>
              </a:spcBef>
              <a:spcAft>
                <a:spcPts val="0"/>
              </a:spcAft>
              <a:buClr>
                <a:srgbClr val="040404"/>
              </a:buClr>
              <a:buSzPts val="1200"/>
              <a:buChar char="■"/>
              <a:defRPr sz="1200">
                <a:solidFill>
                  <a:srgbClr val="040404"/>
                </a:solidFill>
              </a:defRPr>
            </a:lvl3pPr>
            <a:lvl4pPr indent="-304800" lvl="3" marL="1828800" rtl="0">
              <a:spcBef>
                <a:spcPts val="0"/>
              </a:spcBef>
              <a:spcAft>
                <a:spcPts val="0"/>
              </a:spcAft>
              <a:buClr>
                <a:srgbClr val="040404"/>
              </a:buClr>
              <a:buSzPts val="1200"/>
              <a:buChar char="●"/>
              <a:defRPr sz="1200">
                <a:solidFill>
                  <a:srgbClr val="040404"/>
                </a:solidFill>
              </a:defRPr>
            </a:lvl4pPr>
            <a:lvl5pPr indent="-304800" lvl="4" marL="2286000" rtl="0">
              <a:spcBef>
                <a:spcPts val="0"/>
              </a:spcBef>
              <a:spcAft>
                <a:spcPts val="0"/>
              </a:spcAft>
              <a:buClr>
                <a:srgbClr val="040404"/>
              </a:buClr>
              <a:buSzPts val="1200"/>
              <a:buChar char="○"/>
              <a:defRPr sz="1200">
                <a:solidFill>
                  <a:srgbClr val="040404"/>
                </a:solidFill>
              </a:defRPr>
            </a:lvl5pPr>
            <a:lvl6pPr indent="-304800" lvl="5" marL="2743200" rtl="0">
              <a:spcBef>
                <a:spcPts val="0"/>
              </a:spcBef>
              <a:spcAft>
                <a:spcPts val="0"/>
              </a:spcAft>
              <a:buClr>
                <a:srgbClr val="040404"/>
              </a:buClr>
              <a:buSzPts val="1200"/>
              <a:buChar char="■"/>
              <a:defRPr sz="1200">
                <a:solidFill>
                  <a:srgbClr val="040404"/>
                </a:solidFill>
              </a:defRPr>
            </a:lvl6pPr>
            <a:lvl7pPr indent="-304800" lvl="6" marL="3200400" rtl="0">
              <a:spcBef>
                <a:spcPts val="0"/>
              </a:spcBef>
              <a:spcAft>
                <a:spcPts val="0"/>
              </a:spcAft>
              <a:buClr>
                <a:srgbClr val="040404"/>
              </a:buClr>
              <a:buSzPts val="1200"/>
              <a:buChar char="●"/>
              <a:defRPr sz="1200">
                <a:solidFill>
                  <a:srgbClr val="040404"/>
                </a:solidFill>
              </a:defRPr>
            </a:lvl7pPr>
            <a:lvl8pPr indent="-304800" lvl="7" marL="3657600" rtl="0">
              <a:spcBef>
                <a:spcPts val="0"/>
              </a:spcBef>
              <a:spcAft>
                <a:spcPts val="0"/>
              </a:spcAft>
              <a:buClr>
                <a:srgbClr val="040404"/>
              </a:buClr>
              <a:buSzPts val="1200"/>
              <a:buChar char="○"/>
              <a:defRPr sz="1200">
                <a:solidFill>
                  <a:srgbClr val="040404"/>
                </a:solidFill>
              </a:defRPr>
            </a:lvl8pPr>
            <a:lvl9pPr indent="-304800" lvl="8" marL="4114800" rtl="0">
              <a:spcBef>
                <a:spcPts val="0"/>
              </a:spcBef>
              <a:spcAft>
                <a:spcPts val="0"/>
              </a:spcAft>
              <a:buClr>
                <a:srgbClr val="040404"/>
              </a:buClr>
              <a:buSzPts val="1200"/>
              <a:buChar char="■"/>
              <a:defRPr sz="1200">
                <a:solidFill>
                  <a:srgbClr val="040404"/>
                </a:solidFill>
              </a:defRPr>
            </a:lvl9pPr>
          </a:lstStyle>
          <a:p/>
        </p:txBody>
      </p:sp>
      <p:sp>
        <p:nvSpPr>
          <p:cNvPr id="308" name="Google Shape;308;p45"/>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09" name="Google Shape;309;p45"/>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0"/>
              </a:spcBef>
              <a:spcAft>
                <a:spcPts val="0"/>
              </a:spcAft>
              <a:buClr>
                <a:srgbClr val="040404"/>
              </a:buClr>
              <a:buSzPts val="1200"/>
              <a:buChar char="○"/>
              <a:defRPr sz="1200">
                <a:solidFill>
                  <a:srgbClr val="040404"/>
                </a:solidFill>
              </a:defRPr>
            </a:lvl2pPr>
            <a:lvl3pPr indent="-304800" lvl="2" marL="1371600" rtl="0">
              <a:spcBef>
                <a:spcPts val="0"/>
              </a:spcBef>
              <a:spcAft>
                <a:spcPts val="0"/>
              </a:spcAft>
              <a:buClr>
                <a:srgbClr val="040404"/>
              </a:buClr>
              <a:buSzPts val="1200"/>
              <a:buChar char="■"/>
              <a:defRPr sz="1200">
                <a:solidFill>
                  <a:srgbClr val="040404"/>
                </a:solidFill>
              </a:defRPr>
            </a:lvl3pPr>
            <a:lvl4pPr indent="-304800" lvl="3" marL="1828800" rtl="0">
              <a:spcBef>
                <a:spcPts val="0"/>
              </a:spcBef>
              <a:spcAft>
                <a:spcPts val="0"/>
              </a:spcAft>
              <a:buClr>
                <a:srgbClr val="040404"/>
              </a:buClr>
              <a:buSzPts val="1200"/>
              <a:buChar char="●"/>
              <a:defRPr sz="1200">
                <a:solidFill>
                  <a:srgbClr val="040404"/>
                </a:solidFill>
              </a:defRPr>
            </a:lvl4pPr>
            <a:lvl5pPr indent="-304800" lvl="4" marL="2286000" rtl="0">
              <a:spcBef>
                <a:spcPts val="0"/>
              </a:spcBef>
              <a:spcAft>
                <a:spcPts val="0"/>
              </a:spcAft>
              <a:buClr>
                <a:srgbClr val="040404"/>
              </a:buClr>
              <a:buSzPts val="1200"/>
              <a:buChar char="○"/>
              <a:defRPr sz="1200">
                <a:solidFill>
                  <a:srgbClr val="040404"/>
                </a:solidFill>
              </a:defRPr>
            </a:lvl5pPr>
            <a:lvl6pPr indent="-304800" lvl="5" marL="2743200" rtl="0">
              <a:spcBef>
                <a:spcPts val="0"/>
              </a:spcBef>
              <a:spcAft>
                <a:spcPts val="0"/>
              </a:spcAft>
              <a:buClr>
                <a:srgbClr val="040404"/>
              </a:buClr>
              <a:buSzPts val="1200"/>
              <a:buChar char="■"/>
              <a:defRPr sz="1200">
                <a:solidFill>
                  <a:srgbClr val="040404"/>
                </a:solidFill>
              </a:defRPr>
            </a:lvl6pPr>
            <a:lvl7pPr indent="-304800" lvl="6" marL="3200400" rtl="0">
              <a:spcBef>
                <a:spcPts val="0"/>
              </a:spcBef>
              <a:spcAft>
                <a:spcPts val="0"/>
              </a:spcAft>
              <a:buClr>
                <a:srgbClr val="040404"/>
              </a:buClr>
              <a:buSzPts val="1200"/>
              <a:buChar char="●"/>
              <a:defRPr sz="1200">
                <a:solidFill>
                  <a:srgbClr val="040404"/>
                </a:solidFill>
              </a:defRPr>
            </a:lvl7pPr>
            <a:lvl8pPr indent="-304800" lvl="7" marL="3657600" rtl="0">
              <a:spcBef>
                <a:spcPts val="0"/>
              </a:spcBef>
              <a:spcAft>
                <a:spcPts val="0"/>
              </a:spcAft>
              <a:buClr>
                <a:srgbClr val="040404"/>
              </a:buClr>
              <a:buSzPts val="1200"/>
              <a:buChar char="○"/>
              <a:defRPr sz="1200">
                <a:solidFill>
                  <a:srgbClr val="040404"/>
                </a:solidFill>
              </a:defRPr>
            </a:lvl8pPr>
            <a:lvl9pPr indent="-304800" lvl="8" marL="4114800" rtl="0">
              <a:spcBef>
                <a:spcPts val="0"/>
              </a:spcBef>
              <a:spcAft>
                <a:spcPts val="0"/>
              </a:spcAft>
              <a:buClr>
                <a:srgbClr val="040404"/>
              </a:buClr>
              <a:buSzPts val="1200"/>
              <a:buChar char="■"/>
              <a:defRPr sz="1200">
                <a:solidFill>
                  <a:srgbClr val="040404"/>
                </a:solidFill>
              </a:defRPr>
            </a:lvl9pPr>
          </a:lstStyle>
          <a:p/>
        </p:txBody>
      </p:sp>
      <p:sp>
        <p:nvSpPr>
          <p:cNvPr id="310" name="Google Shape;310;p45"/>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hree Card Layout w Title (Sky)">
  <p:cSld name="CUSTOM_22_1_2">
    <p:bg>
      <p:bgPr>
        <a:solidFill>
          <a:srgbClr val="C7DBF9"/>
        </a:solidFill>
      </p:bgPr>
    </p:bg>
    <p:spTree>
      <p:nvGrpSpPr>
        <p:cNvPr id="311" name="Shape 311"/>
        <p:cNvGrpSpPr/>
        <p:nvPr/>
      </p:nvGrpSpPr>
      <p:grpSpPr>
        <a:xfrm>
          <a:off x="0" y="0"/>
          <a:ext cx="0" cy="0"/>
          <a:chOff x="0" y="0"/>
          <a:chExt cx="0" cy="0"/>
        </a:xfrm>
      </p:grpSpPr>
      <p:sp>
        <p:nvSpPr>
          <p:cNvPr descr="preencoded.png" id="312" name="Google Shape;312;p46"/>
          <p:cNvSpPr/>
          <p:nvPr/>
        </p:nvSpPr>
        <p:spPr>
          <a:xfrm>
            <a:off x="914400"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13" name="Google Shape;313;p46"/>
          <p:cNvSpPr/>
          <p:nvPr/>
        </p:nvSpPr>
        <p:spPr>
          <a:xfrm>
            <a:off x="3425857"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14" name="Google Shape;314;p46"/>
          <p:cNvSpPr/>
          <p:nvPr/>
        </p:nvSpPr>
        <p:spPr>
          <a:xfrm>
            <a:off x="5937326" y="1608625"/>
            <a:ext cx="22923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5" name="Google Shape;315;p46"/>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sp>
        <p:nvSpPr>
          <p:cNvPr id="316" name="Google Shape;316;p46"/>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0"/>
              </a:spcBef>
              <a:spcAft>
                <a:spcPts val="0"/>
              </a:spcAft>
              <a:buClr>
                <a:srgbClr val="040404"/>
              </a:buClr>
              <a:buSzPts val="1200"/>
              <a:buChar char="○"/>
              <a:defRPr sz="1200">
                <a:solidFill>
                  <a:srgbClr val="040404"/>
                </a:solidFill>
              </a:defRPr>
            </a:lvl2pPr>
            <a:lvl3pPr indent="-304800" lvl="2" marL="1371600" rtl="0">
              <a:spcBef>
                <a:spcPts val="0"/>
              </a:spcBef>
              <a:spcAft>
                <a:spcPts val="0"/>
              </a:spcAft>
              <a:buClr>
                <a:srgbClr val="040404"/>
              </a:buClr>
              <a:buSzPts val="1200"/>
              <a:buChar char="■"/>
              <a:defRPr sz="1200">
                <a:solidFill>
                  <a:srgbClr val="040404"/>
                </a:solidFill>
              </a:defRPr>
            </a:lvl3pPr>
            <a:lvl4pPr indent="-304800" lvl="3" marL="1828800" rtl="0">
              <a:spcBef>
                <a:spcPts val="0"/>
              </a:spcBef>
              <a:spcAft>
                <a:spcPts val="0"/>
              </a:spcAft>
              <a:buClr>
                <a:srgbClr val="040404"/>
              </a:buClr>
              <a:buSzPts val="1200"/>
              <a:buChar char="●"/>
              <a:defRPr sz="1200">
                <a:solidFill>
                  <a:srgbClr val="040404"/>
                </a:solidFill>
              </a:defRPr>
            </a:lvl4pPr>
            <a:lvl5pPr indent="-304800" lvl="4" marL="2286000" rtl="0">
              <a:spcBef>
                <a:spcPts val="0"/>
              </a:spcBef>
              <a:spcAft>
                <a:spcPts val="0"/>
              </a:spcAft>
              <a:buClr>
                <a:srgbClr val="040404"/>
              </a:buClr>
              <a:buSzPts val="1200"/>
              <a:buChar char="○"/>
              <a:defRPr sz="1200">
                <a:solidFill>
                  <a:srgbClr val="040404"/>
                </a:solidFill>
              </a:defRPr>
            </a:lvl5pPr>
            <a:lvl6pPr indent="-304800" lvl="5" marL="2743200" rtl="0">
              <a:spcBef>
                <a:spcPts val="0"/>
              </a:spcBef>
              <a:spcAft>
                <a:spcPts val="0"/>
              </a:spcAft>
              <a:buClr>
                <a:srgbClr val="040404"/>
              </a:buClr>
              <a:buSzPts val="1200"/>
              <a:buChar char="■"/>
              <a:defRPr sz="1200">
                <a:solidFill>
                  <a:srgbClr val="040404"/>
                </a:solidFill>
              </a:defRPr>
            </a:lvl6pPr>
            <a:lvl7pPr indent="-304800" lvl="6" marL="3200400" rtl="0">
              <a:spcBef>
                <a:spcPts val="0"/>
              </a:spcBef>
              <a:spcAft>
                <a:spcPts val="0"/>
              </a:spcAft>
              <a:buClr>
                <a:srgbClr val="040404"/>
              </a:buClr>
              <a:buSzPts val="1200"/>
              <a:buChar char="●"/>
              <a:defRPr sz="1200">
                <a:solidFill>
                  <a:srgbClr val="040404"/>
                </a:solidFill>
              </a:defRPr>
            </a:lvl7pPr>
            <a:lvl8pPr indent="-304800" lvl="7" marL="3657600" rtl="0">
              <a:spcBef>
                <a:spcPts val="0"/>
              </a:spcBef>
              <a:spcAft>
                <a:spcPts val="0"/>
              </a:spcAft>
              <a:buClr>
                <a:srgbClr val="040404"/>
              </a:buClr>
              <a:buSzPts val="1200"/>
              <a:buChar char="○"/>
              <a:defRPr sz="1200">
                <a:solidFill>
                  <a:srgbClr val="040404"/>
                </a:solidFill>
              </a:defRPr>
            </a:lvl8pPr>
            <a:lvl9pPr indent="-304800" lvl="8" marL="4114800" rtl="0">
              <a:spcBef>
                <a:spcPts val="0"/>
              </a:spcBef>
              <a:spcAft>
                <a:spcPts val="0"/>
              </a:spcAft>
              <a:buClr>
                <a:srgbClr val="040404"/>
              </a:buClr>
              <a:buSzPts val="1200"/>
              <a:buChar char="■"/>
              <a:defRPr sz="1200">
                <a:solidFill>
                  <a:srgbClr val="040404"/>
                </a:solidFill>
              </a:defRPr>
            </a:lvl9pPr>
          </a:lstStyle>
          <a:p/>
        </p:txBody>
      </p:sp>
      <p:sp>
        <p:nvSpPr>
          <p:cNvPr id="317" name="Google Shape;317;p46"/>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18" name="Google Shape;318;p46"/>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0"/>
              </a:spcBef>
              <a:spcAft>
                <a:spcPts val="0"/>
              </a:spcAft>
              <a:buClr>
                <a:srgbClr val="040404"/>
              </a:buClr>
              <a:buSzPts val="1200"/>
              <a:buChar char="○"/>
              <a:defRPr sz="1200">
                <a:solidFill>
                  <a:srgbClr val="040404"/>
                </a:solidFill>
              </a:defRPr>
            </a:lvl2pPr>
            <a:lvl3pPr indent="-304800" lvl="2" marL="1371600" rtl="0">
              <a:spcBef>
                <a:spcPts val="0"/>
              </a:spcBef>
              <a:spcAft>
                <a:spcPts val="0"/>
              </a:spcAft>
              <a:buClr>
                <a:srgbClr val="040404"/>
              </a:buClr>
              <a:buSzPts val="1200"/>
              <a:buChar char="■"/>
              <a:defRPr sz="1200">
                <a:solidFill>
                  <a:srgbClr val="040404"/>
                </a:solidFill>
              </a:defRPr>
            </a:lvl3pPr>
            <a:lvl4pPr indent="-304800" lvl="3" marL="1828800" rtl="0">
              <a:spcBef>
                <a:spcPts val="0"/>
              </a:spcBef>
              <a:spcAft>
                <a:spcPts val="0"/>
              </a:spcAft>
              <a:buClr>
                <a:srgbClr val="040404"/>
              </a:buClr>
              <a:buSzPts val="1200"/>
              <a:buChar char="●"/>
              <a:defRPr sz="1200">
                <a:solidFill>
                  <a:srgbClr val="040404"/>
                </a:solidFill>
              </a:defRPr>
            </a:lvl4pPr>
            <a:lvl5pPr indent="-304800" lvl="4" marL="2286000" rtl="0">
              <a:spcBef>
                <a:spcPts val="0"/>
              </a:spcBef>
              <a:spcAft>
                <a:spcPts val="0"/>
              </a:spcAft>
              <a:buClr>
                <a:srgbClr val="040404"/>
              </a:buClr>
              <a:buSzPts val="1200"/>
              <a:buChar char="○"/>
              <a:defRPr sz="1200">
                <a:solidFill>
                  <a:srgbClr val="040404"/>
                </a:solidFill>
              </a:defRPr>
            </a:lvl5pPr>
            <a:lvl6pPr indent="-304800" lvl="5" marL="2743200" rtl="0">
              <a:spcBef>
                <a:spcPts val="0"/>
              </a:spcBef>
              <a:spcAft>
                <a:spcPts val="0"/>
              </a:spcAft>
              <a:buClr>
                <a:srgbClr val="040404"/>
              </a:buClr>
              <a:buSzPts val="1200"/>
              <a:buChar char="■"/>
              <a:defRPr sz="1200">
                <a:solidFill>
                  <a:srgbClr val="040404"/>
                </a:solidFill>
              </a:defRPr>
            </a:lvl6pPr>
            <a:lvl7pPr indent="-304800" lvl="6" marL="3200400" rtl="0">
              <a:spcBef>
                <a:spcPts val="0"/>
              </a:spcBef>
              <a:spcAft>
                <a:spcPts val="0"/>
              </a:spcAft>
              <a:buClr>
                <a:srgbClr val="040404"/>
              </a:buClr>
              <a:buSzPts val="1200"/>
              <a:buChar char="●"/>
              <a:defRPr sz="1200">
                <a:solidFill>
                  <a:srgbClr val="040404"/>
                </a:solidFill>
              </a:defRPr>
            </a:lvl7pPr>
            <a:lvl8pPr indent="-304800" lvl="7" marL="3657600" rtl="0">
              <a:spcBef>
                <a:spcPts val="0"/>
              </a:spcBef>
              <a:spcAft>
                <a:spcPts val="0"/>
              </a:spcAft>
              <a:buClr>
                <a:srgbClr val="040404"/>
              </a:buClr>
              <a:buSzPts val="1200"/>
              <a:buChar char="○"/>
              <a:defRPr sz="1200">
                <a:solidFill>
                  <a:srgbClr val="040404"/>
                </a:solidFill>
              </a:defRPr>
            </a:lvl8pPr>
            <a:lvl9pPr indent="-304800" lvl="8" marL="4114800" rtl="0">
              <a:spcBef>
                <a:spcPts val="0"/>
              </a:spcBef>
              <a:spcAft>
                <a:spcPts val="0"/>
              </a:spcAft>
              <a:buClr>
                <a:srgbClr val="040404"/>
              </a:buClr>
              <a:buSzPts val="1200"/>
              <a:buChar char="■"/>
              <a:defRPr sz="1200">
                <a:solidFill>
                  <a:srgbClr val="040404"/>
                </a:solidFill>
              </a:defRPr>
            </a:lvl9pPr>
          </a:lstStyle>
          <a:p/>
        </p:txBody>
      </p:sp>
      <p:sp>
        <p:nvSpPr>
          <p:cNvPr id="319" name="Google Shape;319;p46"/>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20" name="Google Shape;320;p46"/>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0"/>
              </a:spcBef>
              <a:spcAft>
                <a:spcPts val="0"/>
              </a:spcAft>
              <a:buClr>
                <a:srgbClr val="040404"/>
              </a:buClr>
              <a:buSzPts val="1200"/>
              <a:buChar char="○"/>
              <a:defRPr sz="1200">
                <a:solidFill>
                  <a:srgbClr val="040404"/>
                </a:solidFill>
              </a:defRPr>
            </a:lvl2pPr>
            <a:lvl3pPr indent="-304800" lvl="2" marL="1371600" rtl="0">
              <a:spcBef>
                <a:spcPts val="0"/>
              </a:spcBef>
              <a:spcAft>
                <a:spcPts val="0"/>
              </a:spcAft>
              <a:buClr>
                <a:srgbClr val="040404"/>
              </a:buClr>
              <a:buSzPts val="1200"/>
              <a:buChar char="■"/>
              <a:defRPr sz="1200">
                <a:solidFill>
                  <a:srgbClr val="040404"/>
                </a:solidFill>
              </a:defRPr>
            </a:lvl3pPr>
            <a:lvl4pPr indent="-304800" lvl="3" marL="1828800" rtl="0">
              <a:spcBef>
                <a:spcPts val="0"/>
              </a:spcBef>
              <a:spcAft>
                <a:spcPts val="0"/>
              </a:spcAft>
              <a:buClr>
                <a:srgbClr val="040404"/>
              </a:buClr>
              <a:buSzPts val="1200"/>
              <a:buChar char="●"/>
              <a:defRPr sz="1200">
                <a:solidFill>
                  <a:srgbClr val="040404"/>
                </a:solidFill>
              </a:defRPr>
            </a:lvl4pPr>
            <a:lvl5pPr indent="-304800" lvl="4" marL="2286000" rtl="0">
              <a:spcBef>
                <a:spcPts val="0"/>
              </a:spcBef>
              <a:spcAft>
                <a:spcPts val="0"/>
              </a:spcAft>
              <a:buClr>
                <a:srgbClr val="040404"/>
              </a:buClr>
              <a:buSzPts val="1200"/>
              <a:buChar char="○"/>
              <a:defRPr sz="1200">
                <a:solidFill>
                  <a:srgbClr val="040404"/>
                </a:solidFill>
              </a:defRPr>
            </a:lvl5pPr>
            <a:lvl6pPr indent="-304800" lvl="5" marL="2743200" rtl="0">
              <a:spcBef>
                <a:spcPts val="0"/>
              </a:spcBef>
              <a:spcAft>
                <a:spcPts val="0"/>
              </a:spcAft>
              <a:buClr>
                <a:srgbClr val="040404"/>
              </a:buClr>
              <a:buSzPts val="1200"/>
              <a:buChar char="■"/>
              <a:defRPr sz="1200">
                <a:solidFill>
                  <a:srgbClr val="040404"/>
                </a:solidFill>
              </a:defRPr>
            </a:lvl6pPr>
            <a:lvl7pPr indent="-304800" lvl="6" marL="3200400" rtl="0">
              <a:spcBef>
                <a:spcPts val="0"/>
              </a:spcBef>
              <a:spcAft>
                <a:spcPts val="0"/>
              </a:spcAft>
              <a:buClr>
                <a:srgbClr val="040404"/>
              </a:buClr>
              <a:buSzPts val="1200"/>
              <a:buChar char="●"/>
              <a:defRPr sz="1200">
                <a:solidFill>
                  <a:srgbClr val="040404"/>
                </a:solidFill>
              </a:defRPr>
            </a:lvl7pPr>
            <a:lvl8pPr indent="-304800" lvl="7" marL="3657600" rtl="0">
              <a:spcBef>
                <a:spcPts val="0"/>
              </a:spcBef>
              <a:spcAft>
                <a:spcPts val="0"/>
              </a:spcAft>
              <a:buClr>
                <a:srgbClr val="040404"/>
              </a:buClr>
              <a:buSzPts val="1200"/>
              <a:buChar char="○"/>
              <a:defRPr sz="1200">
                <a:solidFill>
                  <a:srgbClr val="040404"/>
                </a:solidFill>
              </a:defRPr>
            </a:lvl8pPr>
            <a:lvl9pPr indent="-304800" lvl="8" marL="4114800" rtl="0">
              <a:spcBef>
                <a:spcPts val="0"/>
              </a:spcBef>
              <a:spcAft>
                <a:spcPts val="0"/>
              </a:spcAft>
              <a:buClr>
                <a:srgbClr val="040404"/>
              </a:buClr>
              <a:buSzPts val="1200"/>
              <a:buChar char="■"/>
              <a:defRPr sz="1200">
                <a:solidFill>
                  <a:srgbClr val="040404"/>
                </a:solidFill>
              </a:defRPr>
            </a:lvl9pPr>
          </a:lstStyle>
          <a:p/>
        </p:txBody>
      </p:sp>
      <p:sp>
        <p:nvSpPr>
          <p:cNvPr id="321" name="Google Shape;321;p46"/>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wo Card Layout w Title (Sky) 1">
  <p:cSld name="CUSTOM_22_1_2_2">
    <p:bg>
      <p:bgPr>
        <a:solidFill>
          <a:srgbClr val="C7DBF9"/>
        </a:solidFill>
      </p:bgPr>
    </p:bg>
    <p:spTree>
      <p:nvGrpSpPr>
        <p:cNvPr id="322" name="Shape 322"/>
        <p:cNvGrpSpPr/>
        <p:nvPr/>
      </p:nvGrpSpPr>
      <p:grpSpPr>
        <a:xfrm>
          <a:off x="0" y="0"/>
          <a:ext cx="0" cy="0"/>
          <a:chOff x="0" y="0"/>
          <a:chExt cx="0" cy="0"/>
        </a:xfrm>
      </p:grpSpPr>
      <p:sp>
        <p:nvSpPr>
          <p:cNvPr descr="preencoded.png" id="323" name="Google Shape;323;p47"/>
          <p:cNvSpPr/>
          <p:nvPr/>
        </p:nvSpPr>
        <p:spPr>
          <a:xfrm>
            <a:off x="914400" y="1608475"/>
            <a:ext cx="3544500" cy="2620500"/>
          </a:xfrm>
          <a:prstGeom prst="roundRect">
            <a:avLst>
              <a:gd fmla="val 7265" name="adj"/>
            </a:avLst>
          </a:prstGeom>
          <a:noFill/>
          <a:ln cap="flat" cmpd="sng" w="19050">
            <a:solidFill>
              <a:schemeClr val="accent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24" name="Google Shape;324;p47"/>
          <p:cNvSpPr/>
          <p:nvPr/>
        </p:nvSpPr>
        <p:spPr>
          <a:xfrm>
            <a:off x="4685100" y="1608475"/>
            <a:ext cx="3544500" cy="2620500"/>
          </a:xfrm>
          <a:prstGeom prst="roundRect">
            <a:avLst>
              <a:gd fmla="val 7265" name="adj"/>
            </a:avLst>
          </a:prstGeom>
          <a:noFill/>
          <a:ln cap="flat" cmpd="sng" w="19050">
            <a:solidFill>
              <a:schemeClr val="accent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25" name="Google Shape;325;p47"/>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Roboto Serif"/>
              <a:buNone/>
              <a:defRPr sz="2400">
                <a:latin typeface="Roboto Serif"/>
                <a:ea typeface="Roboto Serif"/>
                <a:cs typeface="Roboto Serif"/>
                <a:sym typeface="Roboto Serif"/>
              </a:defRPr>
            </a:lvl1pPr>
            <a:lvl2pPr lvl="1" algn="ctr">
              <a:spcBef>
                <a:spcPts val="0"/>
              </a:spcBef>
              <a:spcAft>
                <a:spcPts val="0"/>
              </a:spcAft>
              <a:buSzPts val="3100"/>
              <a:buFont typeface="Roboto Serif"/>
              <a:buNone/>
              <a:defRPr sz="3100">
                <a:latin typeface="Roboto Serif"/>
                <a:ea typeface="Roboto Serif"/>
                <a:cs typeface="Roboto Serif"/>
                <a:sym typeface="Roboto Serif"/>
              </a:defRPr>
            </a:lvl2pPr>
            <a:lvl3pPr lvl="2" algn="ctr">
              <a:spcBef>
                <a:spcPts val="0"/>
              </a:spcBef>
              <a:spcAft>
                <a:spcPts val="0"/>
              </a:spcAft>
              <a:buSzPts val="3100"/>
              <a:buFont typeface="Roboto Serif"/>
              <a:buNone/>
              <a:defRPr sz="3100">
                <a:latin typeface="Roboto Serif"/>
                <a:ea typeface="Roboto Serif"/>
                <a:cs typeface="Roboto Serif"/>
                <a:sym typeface="Roboto Serif"/>
              </a:defRPr>
            </a:lvl3pPr>
            <a:lvl4pPr lvl="3" algn="ctr">
              <a:spcBef>
                <a:spcPts val="0"/>
              </a:spcBef>
              <a:spcAft>
                <a:spcPts val="0"/>
              </a:spcAft>
              <a:buSzPts val="3100"/>
              <a:buFont typeface="Roboto Serif"/>
              <a:buNone/>
              <a:defRPr sz="3100">
                <a:latin typeface="Roboto Serif"/>
                <a:ea typeface="Roboto Serif"/>
                <a:cs typeface="Roboto Serif"/>
                <a:sym typeface="Roboto Serif"/>
              </a:defRPr>
            </a:lvl4pPr>
            <a:lvl5pPr lvl="4" algn="ctr">
              <a:spcBef>
                <a:spcPts val="0"/>
              </a:spcBef>
              <a:spcAft>
                <a:spcPts val="0"/>
              </a:spcAft>
              <a:buSzPts val="3100"/>
              <a:buFont typeface="Roboto Serif"/>
              <a:buNone/>
              <a:defRPr sz="3100">
                <a:latin typeface="Roboto Serif"/>
                <a:ea typeface="Roboto Serif"/>
                <a:cs typeface="Roboto Serif"/>
                <a:sym typeface="Roboto Serif"/>
              </a:defRPr>
            </a:lvl5pPr>
            <a:lvl6pPr lvl="5" algn="ctr">
              <a:spcBef>
                <a:spcPts val="0"/>
              </a:spcBef>
              <a:spcAft>
                <a:spcPts val="0"/>
              </a:spcAft>
              <a:buSzPts val="3100"/>
              <a:buFont typeface="Roboto Serif"/>
              <a:buNone/>
              <a:defRPr sz="3100">
                <a:latin typeface="Roboto Serif"/>
                <a:ea typeface="Roboto Serif"/>
                <a:cs typeface="Roboto Serif"/>
                <a:sym typeface="Roboto Serif"/>
              </a:defRPr>
            </a:lvl6pPr>
            <a:lvl7pPr lvl="6" algn="ctr">
              <a:spcBef>
                <a:spcPts val="0"/>
              </a:spcBef>
              <a:spcAft>
                <a:spcPts val="0"/>
              </a:spcAft>
              <a:buSzPts val="3100"/>
              <a:buFont typeface="Roboto Serif"/>
              <a:buNone/>
              <a:defRPr sz="3100">
                <a:latin typeface="Roboto Serif"/>
                <a:ea typeface="Roboto Serif"/>
                <a:cs typeface="Roboto Serif"/>
                <a:sym typeface="Roboto Serif"/>
              </a:defRPr>
            </a:lvl7pPr>
            <a:lvl8pPr lvl="7" algn="ctr">
              <a:spcBef>
                <a:spcPts val="0"/>
              </a:spcBef>
              <a:spcAft>
                <a:spcPts val="0"/>
              </a:spcAft>
              <a:buSzPts val="3100"/>
              <a:buFont typeface="Roboto Serif"/>
              <a:buNone/>
              <a:defRPr sz="3100">
                <a:latin typeface="Roboto Serif"/>
                <a:ea typeface="Roboto Serif"/>
                <a:cs typeface="Roboto Serif"/>
                <a:sym typeface="Roboto Serif"/>
              </a:defRPr>
            </a:lvl8pPr>
            <a:lvl9pPr lvl="8" algn="ctr">
              <a:spcBef>
                <a:spcPts val="0"/>
              </a:spcBef>
              <a:spcAft>
                <a:spcPts val="0"/>
              </a:spcAft>
              <a:buSzPts val="3100"/>
              <a:buFont typeface="Roboto Serif"/>
              <a:buNone/>
              <a:defRPr sz="3100">
                <a:latin typeface="Roboto Serif"/>
                <a:ea typeface="Roboto Serif"/>
                <a:cs typeface="Roboto Serif"/>
                <a:sym typeface="Roboto Serif"/>
              </a:defRPr>
            </a:lvl9pPr>
          </a:lstStyle>
          <a:p/>
        </p:txBody>
      </p:sp>
      <p:sp>
        <p:nvSpPr>
          <p:cNvPr id="326" name="Google Shape;326;p47"/>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327" name="Google Shape;327;p47"/>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a:spcBef>
                <a:spcPts val="0"/>
              </a:spcBef>
              <a:spcAft>
                <a:spcPts val="0"/>
              </a:spcAft>
              <a:buSzPts val="1400"/>
              <a:buNone/>
              <a:defRPr b="1" sz="1400"/>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
        <p:nvSpPr>
          <p:cNvPr id="328" name="Google Shape;328;p47"/>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329" name="Google Shape;329;p47"/>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a:spcBef>
                <a:spcPts val="0"/>
              </a:spcBef>
              <a:spcAft>
                <a:spcPts val="0"/>
              </a:spcAft>
              <a:buSzPts val="1400"/>
              <a:buNone/>
              <a:defRPr b="1" sz="1400"/>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One Card Layout w Title (Sky) 1">
  <p:cSld name="CUSTOM_22_1_2_1">
    <p:bg>
      <p:bgPr>
        <a:solidFill>
          <a:srgbClr val="C7DBF9"/>
        </a:solidFill>
      </p:bgPr>
    </p:bg>
    <p:spTree>
      <p:nvGrpSpPr>
        <p:cNvPr id="330" name="Shape 330"/>
        <p:cNvGrpSpPr/>
        <p:nvPr/>
      </p:nvGrpSpPr>
      <p:grpSpPr>
        <a:xfrm>
          <a:off x="0" y="0"/>
          <a:ext cx="0" cy="0"/>
          <a:chOff x="0" y="0"/>
          <a:chExt cx="0" cy="0"/>
        </a:xfrm>
      </p:grpSpPr>
      <p:pic>
        <p:nvPicPr>
          <p:cNvPr id="331" name="Google Shape;331;p4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descr="preencoded.png" id="332" name="Google Shape;332;p48"/>
          <p:cNvSpPr/>
          <p:nvPr/>
        </p:nvSpPr>
        <p:spPr>
          <a:xfrm>
            <a:off x="914400" y="1608475"/>
            <a:ext cx="7315200" cy="2620500"/>
          </a:xfrm>
          <a:prstGeom prst="roundRect">
            <a:avLst>
              <a:gd fmla="val 7265"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33" name="Google Shape;333;p48"/>
          <p:cNvSpPr txBox="1"/>
          <p:nvPr>
            <p:ph idx="1" type="body"/>
          </p:nvPr>
        </p:nvSpPr>
        <p:spPr>
          <a:xfrm>
            <a:off x="4990800" y="2383425"/>
            <a:ext cx="2933100" cy="15303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334" name="Google Shape;334;p48"/>
          <p:cNvSpPr txBox="1"/>
          <p:nvPr>
            <p:ph idx="2" type="subTitle"/>
          </p:nvPr>
        </p:nvSpPr>
        <p:spPr>
          <a:xfrm>
            <a:off x="4990800" y="1923725"/>
            <a:ext cx="2777700" cy="185100"/>
          </a:xfrm>
          <a:prstGeom prst="rect">
            <a:avLst/>
          </a:prstGeom>
        </p:spPr>
        <p:txBody>
          <a:bodyPr anchorCtr="0" anchor="t" bIns="0" lIns="0" spcFirstLastPara="1" rIns="0" wrap="square" tIns="0">
            <a:noAutofit/>
          </a:bodyPr>
          <a:lstStyle>
            <a:lvl1pPr lvl="0">
              <a:spcBef>
                <a:spcPts val="0"/>
              </a:spcBef>
              <a:spcAft>
                <a:spcPts val="0"/>
              </a:spcAft>
              <a:buSzPts val="1400"/>
              <a:buNone/>
              <a:defRPr b="1" sz="1400"/>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
        <p:nvSpPr>
          <p:cNvPr id="335" name="Google Shape;335;p48"/>
          <p:cNvSpPr txBox="1"/>
          <p:nvPr>
            <p:ph idx="3" type="body"/>
          </p:nvPr>
        </p:nvSpPr>
        <p:spPr>
          <a:xfrm>
            <a:off x="1237025" y="2386425"/>
            <a:ext cx="2875800" cy="15303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336" name="Google Shape;336;p48"/>
          <p:cNvSpPr txBox="1"/>
          <p:nvPr>
            <p:ph idx="4" type="subTitle"/>
          </p:nvPr>
        </p:nvSpPr>
        <p:spPr>
          <a:xfrm>
            <a:off x="1237025" y="1926725"/>
            <a:ext cx="2777700" cy="185100"/>
          </a:xfrm>
          <a:prstGeom prst="rect">
            <a:avLst/>
          </a:prstGeom>
        </p:spPr>
        <p:txBody>
          <a:bodyPr anchorCtr="0" anchor="t" bIns="0" lIns="0" spcFirstLastPara="1" rIns="0" wrap="square" tIns="0">
            <a:noAutofit/>
          </a:bodyPr>
          <a:lstStyle>
            <a:lvl1pPr lvl="0">
              <a:spcBef>
                <a:spcPts val="0"/>
              </a:spcBef>
              <a:spcAft>
                <a:spcPts val="0"/>
              </a:spcAft>
              <a:buSzPts val="1400"/>
              <a:buNone/>
              <a:defRPr b="1" sz="1400"/>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
        <p:nvSpPr>
          <p:cNvPr id="337" name="Google Shape;337;p48"/>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Font typeface="Roboto Serif"/>
              <a:buNone/>
              <a:defRPr sz="2400">
                <a:latin typeface="Roboto Serif"/>
                <a:ea typeface="Roboto Serif"/>
                <a:cs typeface="Roboto Serif"/>
                <a:sym typeface="Roboto Serif"/>
              </a:defRPr>
            </a:lvl1pPr>
            <a:lvl2pPr lvl="1" algn="ctr">
              <a:spcBef>
                <a:spcPts val="0"/>
              </a:spcBef>
              <a:spcAft>
                <a:spcPts val="0"/>
              </a:spcAft>
              <a:buSzPts val="3100"/>
              <a:buFont typeface="Roboto Serif"/>
              <a:buNone/>
              <a:defRPr sz="3100">
                <a:latin typeface="Roboto Serif"/>
                <a:ea typeface="Roboto Serif"/>
                <a:cs typeface="Roboto Serif"/>
                <a:sym typeface="Roboto Serif"/>
              </a:defRPr>
            </a:lvl2pPr>
            <a:lvl3pPr lvl="2" algn="ctr">
              <a:spcBef>
                <a:spcPts val="0"/>
              </a:spcBef>
              <a:spcAft>
                <a:spcPts val="0"/>
              </a:spcAft>
              <a:buSzPts val="3100"/>
              <a:buFont typeface="Roboto Serif"/>
              <a:buNone/>
              <a:defRPr sz="3100">
                <a:latin typeface="Roboto Serif"/>
                <a:ea typeface="Roboto Serif"/>
                <a:cs typeface="Roboto Serif"/>
                <a:sym typeface="Roboto Serif"/>
              </a:defRPr>
            </a:lvl3pPr>
            <a:lvl4pPr lvl="3" algn="ctr">
              <a:spcBef>
                <a:spcPts val="0"/>
              </a:spcBef>
              <a:spcAft>
                <a:spcPts val="0"/>
              </a:spcAft>
              <a:buSzPts val="3100"/>
              <a:buFont typeface="Roboto Serif"/>
              <a:buNone/>
              <a:defRPr sz="3100">
                <a:latin typeface="Roboto Serif"/>
                <a:ea typeface="Roboto Serif"/>
                <a:cs typeface="Roboto Serif"/>
                <a:sym typeface="Roboto Serif"/>
              </a:defRPr>
            </a:lvl4pPr>
            <a:lvl5pPr lvl="4" algn="ctr">
              <a:spcBef>
                <a:spcPts val="0"/>
              </a:spcBef>
              <a:spcAft>
                <a:spcPts val="0"/>
              </a:spcAft>
              <a:buSzPts val="3100"/>
              <a:buFont typeface="Roboto Serif"/>
              <a:buNone/>
              <a:defRPr sz="3100">
                <a:latin typeface="Roboto Serif"/>
                <a:ea typeface="Roboto Serif"/>
                <a:cs typeface="Roboto Serif"/>
                <a:sym typeface="Roboto Serif"/>
              </a:defRPr>
            </a:lvl5pPr>
            <a:lvl6pPr lvl="5" algn="ctr">
              <a:spcBef>
                <a:spcPts val="0"/>
              </a:spcBef>
              <a:spcAft>
                <a:spcPts val="0"/>
              </a:spcAft>
              <a:buSzPts val="3100"/>
              <a:buFont typeface="Roboto Serif"/>
              <a:buNone/>
              <a:defRPr sz="3100">
                <a:latin typeface="Roboto Serif"/>
                <a:ea typeface="Roboto Serif"/>
                <a:cs typeface="Roboto Serif"/>
                <a:sym typeface="Roboto Serif"/>
              </a:defRPr>
            </a:lvl6pPr>
            <a:lvl7pPr lvl="6" algn="ctr">
              <a:spcBef>
                <a:spcPts val="0"/>
              </a:spcBef>
              <a:spcAft>
                <a:spcPts val="0"/>
              </a:spcAft>
              <a:buSzPts val="3100"/>
              <a:buFont typeface="Roboto Serif"/>
              <a:buNone/>
              <a:defRPr sz="3100">
                <a:latin typeface="Roboto Serif"/>
                <a:ea typeface="Roboto Serif"/>
                <a:cs typeface="Roboto Serif"/>
                <a:sym typeface="Roboto Serif"/>
              </a:defRPr>
            </a:lvl7pPr>
            <a:lvl8pPr lvl="7" algn="ctr">
              <a:spcBef>
                <a:spcPts val="0"/>
              </a:spcBef>
              <a:spcAft>
                <a:spcPts val="0"/>
              </a:spcAft>
              <a:buSzPts val="3100"/>
              <a:buFont typeface="Roboto Serif"/>
              <a:buNone/>
              <a:defRPr sz="3100">
                <a:latin typeface="Roboto Serif"/>
                <a:ea typeface="Roboto Serif"/>
                <a:cs typeface="Roboto Serif"/>
                <a:sym typeface="Roboto Serif"/>
              </a:defRPr>
            </a:lvl8pPr>
            <a:lvl9pPr lvl="8" algn="ctr">
              <a:spcBef>
                <a:spcPts val="0"/>
              </a:spcBef>
              <a:spcAft>
                <a:spcPts val="0"/>
              </a:spcAft>
              <a:buSzPts val="3100"/>
              <a:buFont typeface="Roboto Serif"/>
              <a:buNone/>
              <a:defRPr sz="3100">
                <a:latin typeface="Roboto Serif"/>
                <a:ea typeface="Roboto Serif"/>
                <a:cs typeface="Roboto Serif"/>
                <a:sym typeface="Roboto Serif"/>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Four Card Layout w Title (White)">
  <p:cSld name="CUSTOM_22_1_1_1_1_1">
    <p:bg>
      <p:bgPr>
        <a:solidFill>
          <a:schemeClr val="lt1"/>
        </a:solidFill>
      </p:bgPr>
    </p:bg>
    <p:spTree>
      <p:nvGrpSpPr>
        <p:cNvPr id="338" name="Shape 338"/>
        <p:cNvGrpSpPr/>
        <p:nvPr/>
      </p:nvGrpSpPr>
      <p:grpSpPr>
        <a:xfrm>
          <a:off x="0" y="0"/>
          <a:ext cx="0" cy="0"/>
          <a:chOff x="0" y="0"/>
          <a:chExt cx="0" cy="0"/>
        </a:xfrm>
      </p:grpSpPr>
      <p:sp>
        <p:nvSpPr>
          <p:cNvPr descr="preencoded.png" id="339" name="Google Shape;339;p49"/>
          <p:cNvSpPr/>
          <p:nvPr/>
        </p:nvSpPr>
        <p:spPr>
          <a:xfrm>
            <a:off x="2800978"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40" name="Google Shape;340;p49"/>
          <p:cNvSpPr/>
          <p:nvPr/>
        </p:nvSpPr>
        <p:spPr>
          <a:xfrm>
            <a:off x="914400"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41" name="Google Shape;341;p49"/>
          <p:cNvSpPr/>
          <p:nvPr/>
        </p:nvSpPr>
        <p:spPr>
          <a:xfrm>
            <a:off x="4684152"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42" name="Google Shape;342;p49"/>
          <p:cNvSpPr/>
          <p:nvPr/>
        </p:nvSpPr>
        <p:spPr>
          <a:xfrm>
            <a:off x="6567313" y="1608625"/>
            <a:ext cx="1662300" cy="2620500"/>
          </a:xfrm>
          <a:prstGeom prst="roundRect">
            <a:avLst>
              <a:gd fmla="val 975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43" name="Google Shape;343;p49"/>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rt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sp>
        <p:nvSpPr>
          <p:cNvPr id="344" name="Google Shape;344;p49"/>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040404"/>
              </a:buClr>
              <a:buSzPts val="1200"/>
              <a:buChar char="●"/>
              <a:defRPr sz="1200">
                <a:solidFill>
                  <a:srgbClr val="040404"/>
                </a:solidFill>
              </a:defRPr>
            </a:lvl1pPr>
            <a:lvl2pPr indent="-304800" lvl="1" marL="914400" rtl="0">
              <a:lnSpc>
                <a:spcPct val="115000"/>
              </a:lnSpc>
              <a:spcBef>
                <a:spcPts val="0"/>
              </a:spcBef>
              <a:spcAft>
                <a:spcPts val="0"/>
              </a:spcAft>
              <a:buClr>
                <a:srgbClr val="040404"/>
              </a:buClr>
              <a:buSzPts val="1200"/>
              <a:buChar char="○"/>
              <a:defRPr sz="1200">
                <a:solidFill>
                  <a:srgbClr val="040404"/>
                </a:solidFill>
              </a:defRPr>
            </a:lvl2pPr>
            <a:lvl3pPr indent="-304800" lvl="2" marL="1371600" rtl="0">
              <a:lnSpc>
                <a:spcPct val="115000"/>
              </a:lnSpc>
              <a:spcBef>
                <a:spcPts val="0"/>
              </a:spcBef>
              <a:spcAft>
                <a:spcPts val="0"/>
              </a:spcAft>
              <a:buClr>
                <a:srgbClr val="040404"/>
              </a:buClr>
              <a:buSzPts val="1200"/>
              <a:buChar char="■"/>
              <a:defRPr sz="1200">
                <a:solidFill>
                  <a:srgbClr val="040404"/>
                </a:solidFill>
              </a:defRPr>
            </a:lvl3pPr>
            <a:lvl4pPr indent="-304800" lvl="3" marL="1828800" rtl="0">
              <a:lnSpc>
                <a:spcPct val="115000"/>
              </a:lnSpc>
              <a:spcBef>
                <a:spcPts val="0"/>
              </a:spcBef>
              <a:spcAft>
                <a:spcPts val="0"/>
              </a:spcAft>
              <a:buClr>
                <a:srgbClr val="040404"/>
              </a:buClr>
              <a:buSzPts val="1200"/>
              <a:buChar char="●"/>
              <a:defRPr sz="1200">
                <a:solidFill>
                  <a:srgbClr val="040404"/>
                </a:solidFill>
              </a:defRPr>
            </a:lvl4pPr>
            <a:lvl5pPr indent="-304800" lvl="4" marL="2286000" rtl="0">
              <a:lnSpc>
                <a:spcPct val="115000"/>
              </a:lnSpc>
              <a:spcBef>
                <a:spcPts val="0"/>
              </a:spcBef>
              <a:spcAft>
                <a:spcPts val="0"/>
              </a:spcAft>
              <a:buClr>
                <a:srgbClr val="040404"/>
              </a:buClr>
              <a:buSzPts val="1200"/>
              <a:buChar char="○"/>
              <a:defRPr sz="1200">
                <a:solidFill>
                  <a:srgbClr val="040404"/>
                </a:solidFill>
              </a:defRPr>
            </a:lvl5pPr>
            <a:lvl6pPr indent="-304800" lvl="5" marL="2743200" rtl="0">
              <a:lnSpc>
                <a:spcPct val="115000"/>
              </a:lnSpc>
              <a:spcBef>
                <a:spcPts val="0"/>
              </a:spcBef>
              <a:spcAft>
                <a:spcPts val="0"/>
              </a:spcAft>
              <a:buClr>
                <a:srgbClr val="040404"/>
              </a:buClr>
              <a:buSzPts val="1200"/>
              <a:buChar char="■"/>
              <a:defRPr sz="1200">
                <a:solidFill>
                  <a:srgbClr val="040404"/>
                </a:solidFill>
              </a:defRPr>
            </a:lvl6pPr>
            <a:lvl7pPr indent="-304800" lvl="6" marL="3200400" rtl="0">
              <a:lnSpc>
                <a:spcPct val="115000"/>
              </a:lnSpc>
              <a:spcBef>
                <a:spcPts val="0"/>
              </a:spcBef>
              <a:spcAft>
                <a:spcPts val="0"/>
              </a:spcAft>
              <a:buClr>
                <a:srgbClr val="040404"/>
              </a:buClr>
              <a:buSzPts val="1200"/>
              <a:buChar char="●"/>
              <a:defRPr sz="1200">
                <a:solidFill>
                  <a:srgbClr val="040404"/>
                </a:solidFill>
              </a:defRPr>
            </a:lvl7pPr>
            <a:lvl8pPr indent="-304800" lvl="7" marL="3657600" rtl="0">
              <a:lnSpc>
                <a:spcPct val="115000"/>
              </a:lnSpc>
              <a:spcBef>
                <a:spcPts val="0"/>
              </a:spcBef>
              <a:spcAft>
                <a:spcPts val="0"/>
              </a:spcAft>
              <a:buClr>
                <a:srgbClr val="040404"/>
              </a:buClr>
              <a:buSzPts val="1200"/>
              <a:buChar char="○"/>
              <a:defRPr sz="1200">
                <a:solidFill>
                  <a:srgbClr val="040404"/>
                </a:solidFill>
              </a:defRPr>
            </a:lvl8pPr>
            <a:lvl9pPr indent="-304800" lvl="8" marL="4114800" rtl="0">
              <a:lnSpc>
                <a:spcPct val="115000"/>
              </a:lnSpc>
              <a:spcBef>
                <a:spcPts val="0"/>
              </a:spcBef>
              <a:spcAft>
                <a:spcPts val="0"/>
              </a:spcAft>
              <a:buClr>
                <a:srgbClr val="040404"/>
              </a:buClr>
              <a:buSzPts val="1200"/>
              <a:buChar char="■"/>
              <a:defRPr sz="1200">
                <a:solidFill>
                  <a:srgbClr val="040404"/>
                </a:solidFill>
              </a:defRPr>
            </a:lvl9pPr>
          </a:lstStyle>
          <a:p/>
        </p:txBody>
      </p:sp>
      <p:sp>
        <p:nvSpPr>
          <p:cNvPr id="345" name="Google Shape;345;p49"/>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46" name="Google Shape;346;p49"/>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040404"/>
              </a:buClr>
              <a:buSzPts val="1200"/>
              <a:buChar char="●"/>
              <a:defRPr sz="1200">
                <a:solidFill>
                  <a:srgbClr val="040404"/>
                </a:solidFill>
              </a:defRPr>
            </a:lvl1pPr>
            <a:lvl2pPr indent="-304800" lvl="1" marL="914400" rtl="0">
              <a:lnSpc>
                <a:spcPct val="115000"/>
              </a:lnSpc>
              <a:spcBef>
                <a:spcPts val="0"/>
              </a:spcBef>
              <a:spcAft>
                <a:spcPts val="0"/>
              </a:spcAft>
              <a:buClr>
                <a:srgbClr val="040404"/>
              </a:buClr>
              <a:buSzPts val="1200"/>
              <a:buChar char="○"/>
              <a:defRPr sz="1200">
                <a:solidFill>
                  <a:srgbClr val="040404"/>
                </a:solidFill>
              </a:defRPr>
            </a:lvl2pPr>
            <a:lvl3pPr indent="-304800" lvl="2" marL="1371600" rtl="0">
              <a:lnSpc>
                <a:spcPct val="115000"/>
              </a:lnSpc>
              <a:spcBef>
                <a:spcPts val="0"/>
              </a:spcBef>
              <a:spcAft>
                <a:spcPts val="0"/>
              </a:spcAft>
              <a:buClr>
                <a:srgbClr val="040404"/>
              </a:buClr>
              <a:buSzPts val="1200"/>
              <a:buChar char="■"/>
              <a:defRPr sz="1200">
                <a:solidFill>
                  <a:srgbClr val="040404"/>
                </a:solidFill>
              </a:defRPr>
            </a:lvl3pPr>
            <a:lvl4pPr indent="-304800" lvl="3" marL="1828800" rtl="0">
              <a:lnSpc>
                <a:spcPct val="115000"/>
              </a:lnSpc>
              <a:spcBef>
                <a:spcPts val="0"/>
              </a:spcBef>
              <a:spcAft>
                <a:spcPts val="0"/>
              </a:spcAft>
              <a:buClr>
                <a:srgbClr val="040404"/>
              </a:buClr>
              <a:buSzPts val="1200"/>
              <a:buChar char="●"/>
              <a:defRPr sz="1200">
                <a:solidFill>
                  <a:srgbClr val="040404"/>
                </a:solidFill>
              </a:defRPr>
            </a:lvl4pPr>
            <a:lvl5pPr indent="-304800" lvl="4" marL="2286000" rtl="0">
              <a:lnSpc>
                <a:spcPct val="115000"/>
              </a:lnSpc>
              <a:spcBef>
                <a:spcPts val="0"/>
              </a:spcBef>
              <a:spcAft>
                <a:spcPts val="0"/>
              </a:spcAft>
              <a:buClr>
                <a:srgbClr val="040404"/>
              </a:buClr>
              <a:buSzPts val="1200"/>
              <a:buChar char="○"/>
              <a:defRPr sz="1200">
                <a:solidFill>
                  <a:srgbClr val="040404"/>
                </a:solidFill>
              </a:defRPr>
            </a:lvl5pPr>
            <a:lvl6pPr indent="-304800" lvl="5" marL="2743200" rtl="0">
              <a:lnSpc>
                <a:spcPct val="115000"/>
              </a:lnSpc>
              <a:spcBef>
                <a:spcPts val="0"/>
              </a:spcBef>
              <a:spcAft>
                <a:spcPts val="0"/>
              </a:spcAft>
              <a:buClr>
                <a:srgbClr val="040404"/>
              </a:buClr>
              <a:buSzPts val="1200"/>
              <a:buChar char="■"/>
              <a:defRPr sz="1200">
                <a:solidFill>
                  <a:srgbClr val="040404"/>
                </a:solidFill>
              </a:defRPr>
            </a:lvl6pPr>
            <a:lvl7pPr indent="-304800" lvl="6" marL="3200400" rtl="0">
              <a:lnSpc>
                <a:spcPct val="115000"/>
              </a:lnSpc>
              <a:spcBef>
                <a:spcPts val="0"/>
              </a:spcBef>
              <a:spcAft>
                <a:spcPts val="0"/>
              </a:spcAft>
              <a:buClr>
                <a:srgbClr val="040404"/>
              </a:buClr>
              <a:buSzPts val="1200"/>
              <a:buChar char="●"/>
              <a:defRPr sz="1200">
                <a:solidFill>
                  <a:srgbClr val="040404"/>
                </a:solidFill>
              </a:defRPr>
            </a:lvl7pPr>
            <a:lvl8pPr indent="-304800" lvl="7" marL="3657600" rtl="0">
              <a:lnSpc>
                <a:spcPct val="115000"/>
              </a:lnSpc>
              <a:spcBef>
                <a:spcPts val="0"/>
              </a:spcBef>
              <a:spcAft>
                <a:spcPts val="0"/>
              </a:spcAft>
              <a:buClr>
                <a:srgbClr val="040404"/>
              </a:buClr>
              <a:buSzPts val="1200"/>
              <a:buChar char="○"/>
              <a:defRPr sz="1200">
                <a:solidFill>
                  <a:srgbClr val="040404"/>
                </a:solidFill>
              </a:defRPr>
            </a:lvl8pPr>
            <a:lvl9pPr indent="-304800" lvl="8" marL="4114800" rtl="0">
              <a:lnSpc>
                <a:spcPct val="115000"/>
              </a:lnSpc>
              <a:spcBef>
                <a:spcPts val="0"/>
              </a:spcBef>
              <a:spcAft>
                <a:spcPts val="0"/>
              </a:spcAft>
              <a:buClr>
                <a:srgbClr val="040404"/>
              </a:buClr>
              <a:buSzPts val="1200"/>
              <a:buChar char="■"/>
              <a:defRPr sz="1200">
                <a:solidFill>
                  <a:srgbClr val="040404"/>
                </a:solidFill>
              </a:defRPr>
            </a:lvl9pPr>
          </a:lstStyle>
          <a:p/>
        </p:txBody>
      </p:sp>
      <p:sp>
        <p:nvSpPr>
          <p:cNvPr id="347" name="Google Shape;347;p49"/>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48" name="Google Shape;348;p49"/>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040404"/>
              </a:buClr>
              <a:buSzPts val="1200"/>
              <a:buChar char="●"/>
              <a:defRPr sz="1200">
                <a:solidFill>
                  <a:srgbClr val="040404"/>
                </a:solidFill>
              </a:defRPr>
            </a:lvl1pPr>
            <a:lvl2pPr indent="-304800" lvl="1" marL="914400" rtl="0">
              <a:lnSpc>
                <a:spcPct val="115000"/>
              </a:lnSpc>
              <a:spcBef>
                <a:spcPts val="0"/>
              </a:spcBef>
              <a:spcAft>
                <a:spcPts val="0"/>
              </a:spcAft>
              <a:buClr>
                <a:srgbClr val="040404"/>
              </a:buClr>
              <a:buSzPts val="1200"/>
              <a:buChar char="○"/>
              <a:defRPr sz="1200">
                <a:solidFill>
                  <a:srgbClr val="040404"/>
                </a:solidFill>
              </a:defRPr>
            </a:lvl2pPr>
            <a:lvl3pPr indent="-304800" lvl="2" marL="1371600" rtl="0">
              <a:lnSpc>
                <a:spcPct val="115000"/>
              </a:lnSpc>
              <a:spcBef>
                <a:spcPts val="0"/>
              </a:spcBef>
              <a:spcAft>
                <a:spcPts val="0"/>
              </a:spcAft>
              <a:buClr>
                <a:srgbClr val="040404"/>
              </a:buClr>
              <a:buSzPts val="1200"/>
              <a:buChar char="■"/>
              <a:defRPr sz="1200">
                <a:solidFill>
                  <a:srgbClr val="040404"/>
                </a:solidFill>
              </a:defRPr>
            </a:lvl3pPr>
            <a:lvl4pPr indent="-304800" lvl="3" marL="1828800" rtl="0">
              <a:lnSpc>
                <a:spcPct val="115000"/>
              </a:lnSpc>
              <a:spcBef>
                <a:spcPts val="0"/>
              </a:spcBef>
              <a:spcAft>
                <a:spcPts val="0"/>
              </a:spcAft>
              <a:buClr>
                <a:srgbClr val="040404"/>
              </a:buClr>
              <a:buSzPts val="1200"/>
              <a:buChar char="●"/>
              <a:defRPr sz="1200">
                <a:solidFill>
                  <a:srgbClr val="040404"/>
                </a:solidFill>
              </a:defRPr>
            </a:lvl4pPr>
            <a:lvl5pPr indent="-304800" lvl="4" marL="2286000" rtl="0">
              <a:lnSpc>
                <a:spcPct val="115000"/>
              </a:lnSpc>
              <a:spcBef>
                <a:spcPts val="0"/>
              </a:spcBef>
              <a:spcAft>
                <a:spcPts val="0"/>
              </a:spcAft>
              <a:buClr>
                <a:srgbClr val="040404"/>
              </a:buClr>
              <a:buSzPts val="1200"/>
              <a:buChar char="○"/>
              <a:defRPr sz="1200">
                <a:solidFill>
                  <a:srgbClr val="040404"/>
                </a:solidFill>
              </a:defRPr>
            </a:lvl5pPr>
            <a:lvl6pPr indent="-304800" lvl="5" marL="2743200" rtl="0">
              <a:lnSpc>
                <a:spcPct val="115000"/>
              </a:lnSpc>
              <a:spcBef>
                <a:spcPts val="0"/>
              </a:spcBef>
              <a:spcAft>
                <a:spcPts val="0"/>
              </a:spcAft>
              <a:buClr>
                <a:srgbClr val="040404"/>
              </a:buClr>
              <a:buSzPts val="1200"/>
              <a:buChar char="■"/>
              <a:defRPr sz="1200">
                <a:solidFill>
                  <a:srgbClr val="040404"/>
                </a:solidFill>
              </a:defRPr>
            </a:lvl6pPr>
            <a:lvl7pPr indent="-304800" lvl="6" marL="3200400" rtl="0">
              <a:lnSpc>
                <a:spcPct val="115000"/>
              </a:lnSpc>
              <a:spcBef>
                <a:spcPts val="0"/>
              </a:spcBef>
              <a:spcAft>
                <a:spcPts val="0"/>
              </a:spcAft>
              <a:buClr>
                <a:srgbClr val="040404"/>
              </a:buClr>
              <a:buSzPts val="1200"/>
              <a:buChar char="●"/>
              <a:defRPr sz="1200">
                <a:solidFill>
                  <a:srgbClr val="040404"/>
                </a:solidFill>
              </a:defRPr>
            </a:lvl7pPr>
            <a:lvl8pPr indent="-304800" lvl="7" marL="3657600" rtl="0">
              <a:lnSpc>
                <a:spcPct val="115000"/>
              </a:lnSpc>
              <a:spcBef>
                <a:spcPts val="0"/>
              </a:spcBef>
              <a:spcAft>
                <a:spcPts val="0"/>
              </a:spcAft>
              <a:buClr>
                <a:srgbClr val="040404"/>
              </a:buClr>
              <a:buSzPts val="1200"/>
              <a:buChar char="○"/>
              <a:defRPr sz="1200">
                <a:solidFill>
                  <a:srgbClr val="040404"/>
                </a:solidFill>
              </a:defRPr>
            </a:lvl8pPr>
            <a:lvl9pPr indent="-304800" lvl="8" marL="4114800" rtl="0">
              <a:lnSpc>
                <a:spcPct val="115000"/>
              </a:lnSpc>
              <a:spcBef>
                <a:spcPts val="0"/>
              </a:spcBef>
              <a:spcAft>
                <a:spcPts val="0"/>
              </a:spcAft>
              <a:buClr>
                <a:srgbClr val="040404"/>
              </a:buClr>
              <a:buSzPts val="1200"/>
              <a:buChar char="■"/>
              <a:defRPr sz="1200">
                <a:solidFill>
                  <a:srgbClr val="040404"/>
                </a:solidFill>
              </a:defRPr>
            </a:lvl9pPr>
          </a:lstStyle>
          <a:p/>
        </p:txBody>
      </p:sp>
      <p:sp>
        <p:nvSpPr>
          <p:cNvPr id="349" name="Google Shape;349;p49"/>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sp>
        <p:nvSpPr>
          <p:cNvPr id="350" name="Google Shape;350;p49"/>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040404"/>
              </a:buClr>
              <a:buSzPts val="1200"/>
              <a:buChar char="●"/>
              <a:defRPr sz="1200">
                <a:solidFill>
                  <a:srgbClr val="040404"/>
                </a:solidFill>
              </a:defRPr>
            </a:lvl1pPr>
            <a:lvl2pPr indent="-304800" lvl="1" marL="914400" rtl="0">
              <a:lnSpc>
                <a:spcPct val="115000"/>
              </a:lnSpc>
              <a:spcBef>
                <a:spcPts val="0"/>
              </a:spcBef>
              <a:spcAft>
                <a:spcPts val="0"/>
              </a:spcAft>
              <a:buClr>
                <a:srgbClr val="040404"/>
              </a:buClr>
              <a:buSzPts val="1200"/>
              <a:buChar char="○"/>
              <a:defRPr sz="1200">
                <a:solidFill>
                  <a:srgbClr val="040404"/>
                </a:solidFill>
              </a:defRPr>
            </a:lvl2pPr>
            <a:lvl3pPr indent="-304800" lvl="2" marL="1371600" rtl="0">
              <a:lnSpc>
                <a:spcPct val="115000"/>
              </a:lnSpc>
              <a:spcBef>
                <a:spcPts val="0"/>
              </a:spcBef>
              <a:spcAft>
                <a:spcPts val="0"/>
              </a:spcAft>
              <a:buClr>
                <a:srgbClr val="040404"/>
              </a:buClr>
              <a:buSzPts val="1200"/>
              <a:buChar char="■"/>
              <a:defRPr sz="1200">
                <a:solidFill>
                  <a:srgbClr val="040404"/>
                </a:solidFill>
              </a:defRPr>
            </a:lvl3pPr>
            <a:lvl4pPr indent="-304800" lvl="3" marL="1828800" rtl="0">
              <a:lnSpc>
                <a:spcPct val="115000"/>
              </a:lnSpc>
              <a:spcBef>
                <a:spcPts val="0"/>
              </a:spcBef>
              <a:spcAft>
                <a:spcPts val="0"/>
              </a:spcAft>
              <a:buClr>
                <a:srgbClr val="040404"/>
              </a:buClr>
              <a:buSzPts val="1200"/>
              <a:buChar char="●"/>
              <a:defRPr sz="1200">
                <a:solidFill>
                  <a:srgbClr val="040404"/>
                </a:solidFill>
              </a:defRPr>
            </a:lvl4pPr>
            <a:lvl5pPr indent="-304800" lvl="4" marL="2286000" rtl="0">
              <a:lnSpc>
                <a:spcPct val="115000"/>
              </a:lnSpc>
              <a:spcBef>
                <a:spcPts val="0"/>
              </a:spcBef>
              <a:spcAft>
                <a:spcPts val="0"/>
              </a:spcAft>
              <a:buClr>
                <a:srgbClr val="040404"/>
              </a:buClr>
              <a:buSzPts val="1200"/>
              <a:buChar char="○"/>
              <a:defRPr sz="1200">
                <a:solidFill>
                  <a:srgbClr val="040404"/>
                </a:solidFill>
              </a:defRPr>
            </a:lvl5pPr>
            <a:lvl6pPr indent="-304800" lvl="5" marL="2743200" rtl="0">
              <a:lnSpc>
                <a:spcPct val="115000"/>
              </a:lnSpc>
              <a:spcBef>
                <a:spcPts val="0"/>
              </a:spcBef>
              <a:spcAft>
                <a:spcPts val="0"/>
              </a:spcAft>
              <a:buClr>
                <a:srgbClr val="040404"/>
              </a:buClr>
              <a:buSzPts val="1200"/>
              <a:buChar char="■"/>
              <a:defRPr sz="1200">
                <a:solidFill>
                  <a:srgbClr val="040404"/>
                </a:solidFill>
              </a:defRPr>
            </a:lvl6pPr>
            <a:lvl7pPr indent="-304800" lvl="6" marL="3200400" rtl="0">
              <a:lnSpc>
                <a:spcPct val="115000"/>
              </a:lnSpc>
              <a:spcBef>
                <a:spcPts val="0"/>
              </a:spcBef>
              <a:spcAft>
                <a:spcPts val="0"/>
              </a:spcAft>
              <a:buClr>
                <a:srgbClr val="040404"/>
              </a:buClr>
              <a:buSzPts val="1200"/>
              <a:buChar char="●"/>
              <a:defRPr sz="1200">
                <a:solidFill>
                  <a:srgbClr val="040404"/>
                </a:solidFill>
              </a:defRPr>
            </a:lvl7pPr>
            <a:lvl8pPr indent="-304800" lvl="7" marL="3657600" rtl="0">
              <a:lnSpc>
                <a:spcPct val="115000"/>
              </a:lnSpc>
              <a:spcBef>
                <a:spcPts val="0"/>
              </a:spcBef>
              <a:spcAft>
                <a:spcPts val="0"/>
              </a:spcAft>
              <a:buClr>
                <a:srgbClr val="040404"/>
              </a:buClr>
              <a:buSzPts val="1200"/>
              <a:buChar char="○"/>
              <a:defRPr sz="1200">
                <a:solidFill>
                  <a:srgbClr val="040404"/>
                </a:solidFill>
              </a:defRPr>
            </a:lvl8pPr>
            <a:lvl9pPr indent="-304800" lvl="8" marL="4114800" rtl="0">
              <a:lnSpc>
                <a:spcPct val="115000"/>
              </a:lnSpc>
              <a:spcBef>
                <a:spcPts val="0"/>
              </a:spcBef>
              <a:spcAft>
                <a:spcPts val="0"/>
              </a:spcAft>
              <a:buClr>
                <a:srgbClr val="040404"/>
              </a:buClr>
              <a:buSzPts val="1200"/>
              <a:buChar char="■"/>
              <a:defRPr sz="1200">
                <a:solidFill>
                  <a:srgbClr val="040404"/>
                </a:solidFill>
              </a:defRPr>
            </a:lvl9pPr>
          </a:lstStyle>
          <a:p/>
        </p:txBody>
      </p:sp>
      <p:sp>
        <p:nvSpPr>
          <p:cNvPr id="351" name="Google Shape;351;p49"/>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rgbClr val="040404"/>
              </a:buClr>
              <a:buSzPts val="1400"/>
              <a:buNone/>
              <a:defRPr b="1" sz="1400">
                <a:solidFill>
                  <a:srgbClr val="040404"/>
                </a:solidFill>
              </a:defRPr>
            </a:lvl1pPr>
            <a:lvl2pPr lvl="1" rtl="0">
              <a:spcBef>
                <a:spcPts val="0"/>
              </a:spcBef>
              <a:spcAft>
                <a:spcPts val="0"/>
              </a:spcAft>
              <a:buClr>
                <a:srgbClr val="040404"/>
              </a:buClr>
              <a:buSzPts val="1400"/>
              <a:buNone/>
              <a:defRPr b="1">
                <a:solidFill>
                  <a:srgbClr val="040404"/>
                </a:solidFill>
              </a:defRPr>
            </a:lvl2pPr>
            <a:lvl3pPr lvl="2" rtl="0">
              <a:spcBef>
                <a:spcPts val="0"/>
              </a:spcBef>
              <a:spcAft>
                <a:spcPts val="0"/>
              </a:spcAft>
              <a:buClr>
                <a:srgbClr val="040404"/>
              </a:buClr>
              <a:buSzPts val="1400"/>
              <a:buNone/>
              <a:defRPr b="1">
                <a:solidFill>
                  <a:srgbClr val="040404"/>
                </a:solidFill>
              </a:defRPr>
            </a:lvl3pPr>
            <a:lvl4pPr lvl="3" rtl="0">
              <a:spcBef>
                <a:spcPts val="0"/>
              </a:spcBef>
              <a:spcAft>
                <a:spcPts val="0"/>
              </a:spcAft>
              <a:buClr>
                <a:srgbClr val="040404"/>
              </a:buClr>
              <a:buSzPts val="1400"/>
              <a:buNone/>
              <a:defRPr b="1">
                <a:solidFill>
                  <a:srgbClr val="040404"/>
                </a:solidFill>
              </a:defRPr>
            </a:lvl4pPr>
            <a:lvl5pPr lvl="4" rtl="0">
              <a:spcBef>
                <a:spcPts val="0"/>
              </a:spcBef>
              <a:spcAft>
                <a:spcPts val="0"/>
              </a:spcAft>
              <a:buClr>
                <a:srgbClr val="040404"/>
              </a:buClr>
              <a:buSzPts val="1400"/>
              <a:buNone/>
              <a:defRPr b="1">
                <a:solidFill>
                  <a:srgbClr val="040404"/>
                </a:solidFill>
              </a:defRPr>
            </a:lvl5pPr>
            <a:lvl6pPr lvl="5" rtl="0">
              <a:spcBef>
                <a:spcPts val="0"/>
              </a:spcBef>
              <a:spcAft>
                <a:spcPts val="0"/>
              </a:spcAft>
              <a:buClr>
                <a:srgbClr val="040404"/>
              </a:buClr>
              <a:buSzPts val="1400"/>
              <a:buNone/>
              <a:defRPr b="1">
                <a:solidFill>
                  <a:srgbClr val="040404"/>
                </a:solidFill>
              </a:defRPr>
            </a:lvl6pPr>
            <a:lvl7pPr lvl="6" rtl="0">
              <a:spcBef>
                <a:spcPts val="0"/>
              </a:spcBef>
              <a:spcAft>
                <a:spcPts val="0"/>
              </a:spcAft>
              <a:buClr>
                <a:srgbClr val="040404"/>
              </a:buClr>
              <a:buSzPts val="1400"/>
              <a:buNone/>
              <a:defRPr b="1">
                <a:solidFill>
                  <a:srgbClr val="040404"/>
                </a:solidFill>
              </a:defRPr>
            </a:lvl7pPr>
            <a:lvl8pPr lvl="7" rtl="0">
              <a:spcBef>
                <a:spcPts val="0"/>
              </a:spcBef>
              <a:spcAft>
                <a:spcPts val="0"/>
              </a:spcAft>
              <a:buClr>
                <a:srgbClr val="040404"/>
              </a:buClr>
              <a:buSzPts val="1400"/>
              <a:buNone/>
              <a:defRPr b="1">
                <a:solidFill>
                  <a:srgbClr val="040404"/>
                </a:solidFill>
              </a:defRPr>
            </a:lvl8pPr>
            <a:lvl9pPr lvl="8" rtl="0">
              <a:spcBef>
                <a:spcPts val="0"/>
              </a:spcBef>
              <a:spcAft>
                <a:spcPts val="0"/>
              </a:spcAft>
              <a:buClr>
                <a:srgbClr val="040404"/>
              </a:buClr>
              <a:buSzPts val="1400"/>
              <a:buNone/>
              <a:defRPr b="1">
                <a:solidFill>
                  <a:srgbClr val="040404"/>
                </a:solidFill>
              </a:defRPr>
            </a:lvl9pPr>
          </a:lstStyle>
          <a:p/>
        </p:txBody>
      </p:sp>
      <p:pic>
        <p:nvPicPr>
          <p:cNvPr id="352" name="Google Shape;352;p4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Four Card Layout w Title (Midnight)">
  <p:cSld name="CUSTOM_22_1_1_1_1_1_1">
    <p:bg>
      <p:bgPr>
        <a:solidFill>
          <a:schemeClr val="dk2"/>
        </a:solidFill>
      </p:bgPr>
    </p:bg>
    <p:spTree>
      <p:nvGrpSpPr>
        <p:cNvPr id="353" name="Shape 353"/>
        <p:cNvGrpSpPr/>
        <p:nvPr/>
      </p:nvGrpSpPr>
      <p:grpSpPr>
        <a:xfrm>
          <a:off x="0" y="0"/>
          <a:ext cx="0" cy="0"/>
          <a:chOff x="0" y="0"/>
          <a:chExt cx="0" cy="0"/>
        </a:xfrm>
      </p:grpSpPr>
      <p:sp>
        <p:nvSpPr>
          <p:cNvPr descr="preencoded.png" id="354" name="Google Shape;354;p50"/>
          <p:cNvSpPr/>
          <p:nvPr/>
        </p:nvSpPr>
        <p:spPr>
          <a:xfrm>
            <a:off x="2800978"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55" name="Google Shape;355;p50"/>
          <p:cNvSpPr/>
          <p:nvPr/>
        </p:nvSpPr>
        <p:spPr>
          <a:xfrm>
            <a:off x="914400"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56" name="Google Shape;356;p50"/>
          <p:cNvSpPr/>
          <p:nvPr/>
        </p:nvSpPr>
        <p:spPr>
          <a:xfrm>
            <a:off x="4684152"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357" name="Google Shape;357;p50"/>
          <p:cNvSpPr/>
          <p:nvPr/>
        </p:nvSpPr>
        <p:spPr>
          <a:xfrm>
            <a:off x="6567313" y="1608625"/>
            <a:ext cx="1662300" cy="2620500"/>
          </a:xfrm>
          <a:prstGeom prst="roundRect">
            <a:avLst>
              <a:gd fmla="val 9753"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58" name="Google Shape;358;p50"/>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sp>
        <p:nvSpPr>
          <p:cNvPr id="359" name="Google Shape;359;p50"/>
          <p:cNvSpPr txBox="1"/>
          <p:nvPr>
            <p:ph idx="1" type="body"/>
          </p:nvPr>
        </p:nvSpPr>
        <p:spPr>
          <a:xfrm>
            <a:off x="113055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Char char="●"/>
              <a:defRPr sz="1200">
                <a:solidFill>
                  <a:schemeClr val="lt1"/>
                </a:solidFill>
              </a:defRPr>
            </a:lvl1pPr>
            <a:lvl2pPr indent="-304800" lvl="1" marL="914400" rtl="0">
              <a:lnSpc>
                <a:spcPct val="115000"/>
              </a:lnSpc>
              <a:spcBef>
                <a:spcPts val="0"/>
              </a:spcBef>
              <a:spcAft>
                <a:spcPts val="0"/>
              </a:spcAft>
              <a:buClr>
                <a:schemeClr val="lt1"/>
              </a:buClr>
              <a:buSzPts val="1200"/>
              <a:buChar char="○"/>
              <a:defRPr sz="1200">
                <a:solidFill>
                  <a:schemeClr val="lt1"/>
                </a:solidFill>
              </a:defRPr>
            </a:lvl2pPr>
            <a:lvl3pPr indent="-304800" lvl="2" marL="1371600" rtl="0">
              <a:lnSpc>
                <a:spcPct val="115000"/>
              </a:lnSpc>
              <a:spcBef>
                <a:spcPts val="0"/>
              </a:spcBef>
              <a:spcAft>
                <a:spcPts val="0"/>
              </a:spcAft>
              <a:buClr>
                <a:schemeClr val="lt1"/>
              </a:buClr>
              <a:buSzPts val="1200"/>
              <a:buChar char="■"/>
              <a:defRPr sz="1200">
                <a:solidFill>
                  <a:schemeClr val="lt1"/>
                </a:solidFill>
              </a:defRPr>
            </a:lvl3pPr>
            <a:lvl4pPr indent="-304800" lvl="3" marL="1828800" rtl="0">
              <a:lnSpc>
                <a:spcPct val="115000"/>
              </a:lnSpc>
              <a:spcBef>
                <a:spcPts val="0"/>
              </a:spcBef>
              <a:spcAft>
                <a:spcPts val="0"/>
              </a:spcAft>
              <a:buClr>
                <a:schemeClr val="lt1"/>
              </a:buClr>
              <a:buSzPts val="1200"/>
              <a:buChar char="●"/>
              <a:defRPr sz="1200">
                <a:solidFill>
                  <a:schemeClr val="lt1"/>
                </a:solidFill>
              </a:defRPr>
            </a:lvl4pPr>
            <a:lvl5pPr indent="-304800" lvl="4" marL="2286000" rtl="0">
              <a:lnSpc>
                <a:spcPct val="115000"/>
              </a:lnSpc>
              <a:spcBef>
                <a:spcPts val="0"/>
              </a:spcBef>
              <a:spcAft>
                <a:spcPts val="0"/>
              </a:spcAft>
              <a:buClr>
                <a:schemeClr val="lt1"/>
              </a:buClr>
              <a:buSzPts val="1200"/>
              <a:buChar char="○"/>
              <a:defRPr sz="1200">
                <a:solidFill>
                  <a:schemeClr val="lt1"/>
                </a:solidFill>
              </a:defRPr>
            </a:lvl5pPr>
            <a:lvl6pPr indent="-304800" lvl="5" marL="2743200" rtl="0">
              <a:lnSpc>
                <a:spcPct val="115000"/>
              </a:lnSpc>
              <a:spcBef>
                <a:spcPts val="0"/>
              </a:spcBef>
              <a:spcAft>
                <a:spcPts val="0"/>
              </a:spcAft>
              <a:buClr>
                <a:schemeClr val="lt1"/>
              </a:buClr>
              <a:buSzPts val="1200"/>
              <a:buChar char="■"/>
              <a:defRPr sz="1200">
                <a:solidFill>
                  <a:schemeClr val="lt1"/>
                </a:solidFill>
              </a:defRPr>
            </a:lvl6pPr>
            <a:lvl7pPr indent="-304800" lvl="6" marL="3200400" rtl="0">
              <a:lnSpc>
                <a:spcPct val="115000"/>
              </a:lnSpc>
              <a:spcBef>
                <a:spcPts val="0"/>
              </a:spcBef>
              <a:spcAft>
                <a:spcPts val="0"/>
              </a:spcAft>
              <a:buClr>
                <a:schemeClr val="lt1"/>
              </a:buClr>
              <a:buSzPts val="1200"/>
              <a:buChar char="●"/>
              <a:defRPr sz="1200">
                <a:solidFill>
                  <a:schemeClr val="lt1"/>
                </a:solidFill>
              </a:defRPr>
            </a:lvl7pPr>
            <a:lvl8pPr indent="-304800" lvl="7" marL="3657600" rtl="0">
              <a:lnSpc>
                <a:spcPct val="115000"/>
              </a:lnSpc>
              <a:spcBef>
                <a:spcPts val="0"/>
              </a:spcBef>
              <a:spcAft>
                <a:spcPts val="0"/>
              </a:spcAft>
              <a:buClr>
                <a:schemeClr val="lt1"/>
              </a:buClr>
              <a:buSzPts val="1200"/>
              <a:buChar char="○"/>
              <a:defRPr sz="1200">
                <a:solidFill>
                  <a:schemeClr val="lt1"/>
                </a:solidFill>
              </a:defRPr>
            </a:lvl8pPr>
            <a:lvl9pPr indent="-304800" lvl="8" marL="4114800" rtl="0">
              <a:lnSpc>
                <a:spcPct val="115000"/>
              </a:lnSpc>
              <a:spcBef>
                <a:spcPts val="0"/>
              </a:spcBef>
              <a:spcAft>
                <a:spcPts val="0"/>
              </a:spcAft>
              <a:buClr>
                <a:schemeClr val="lt1"/>
              </a:buClr>
              <a:buSzPts val="1200"/>
              <a:buChar char="■"/>
              <a:defRPr sz="1200">
                <a:solidFill>
                  <a:schemeClr val="lt1"/>
                </a:solidFill>
              </a:defRPr>
            </a:lvl9pPr>
          </a:lstStyle>
          <a:p/>
        </p:txBody>
      </p:sp>
      <p:sp>
        <p:nvSpPr>
          <p:cNvPr id="360" name="Google Shape;360;p50"/>
          <p:cNvSpPr txBox="1"/>
          <p:nvPr>
            <p:ph idx="2" type="subTitle"/>
          </p:nvPr>
        </p:nvSpPr>
        <p:spPr>
          <a:xfrm>
            <a:off x="113055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361" name="Google Shape;361;p50"/>
          <p:cNvSpPr txBox="1"/>
          <p:nvPr>
            <p:ph idx="3" type="body"/>
          </p:nvPr>
        </p:nvSpPr>
        <p:spPr>
          <a:xfrm>
            <a:off x="301350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Char char="●"/>
              <a:defRPr sz="1200">
                <a:solidFill>
                  <a:schemeClr val="lt1"/>
                </a:solidFill>
              </a:defRPr>
            </a:lvl1pPr>
            <a:lvl2pPr indent="-304800" lvl="1" marL="914400" rtl="0">
              <a:lnSpc>
                <a:spcPct val="115000"/>
              </a:lnSpc>
              <a:spcBef>
                <a:spcPts val="0"/>
              </a:spcBef>
              <a:spcAft>
                <a:spcPts val="0"/>
              </a:spcAft>
              <a:buClr>
                <a:schemeClr val="lt1"/>
              </a:buClr>
              <a:buSzPts val="1200"/>
              <a:buChar char="○"/>
              <a:defRPr sz="1200">
                <a:solidFill>
                  <a:schemeClr val="lt1"/>
                </a:solidFill>
              </a:defRPr>
            </a:lvl2pPr>
            <a:lvl3pPr indent="-304800" lvl="2" marL="1371600" rtl="0">
              <a:lnSpc>
                <a:spcPct val="115000"/>
              </a:lnSpc>
              <a:spcBef>
                <a:spcPts val="0"/>
              </a:spcBef>
              <a:spcAft>
                <a:spcPts val="0"/>
              </a:spcAft>
              <a:buClr>
                <a:schemeClr val="lt1"/>
              </a:buClr>
              <a:buSzPts val="1200"/>
              <a:buChar char="■"/>
              <a:defRPr sz="1200">
                <a:solidFill>
                  <a:schemeClr val="lt1"/>
                </a:solidFill>
              </a:defRPr>
            </a:lvl3pPr>
            <a:lvl4pPr indent="-304800" lvl="3" marL="1828800" rtl="0">
              <a:lnSpc>
                <a:spcPct val="115000"/>
              </a:lnSpc>
              <a:spcBef>
                <a:spcPts val="0"/>
              </a:spcBef>
              <a:spcAft>
                <a:spcPts val="0"/>
              </a:spcAft>
              <a:buClr>
                <a:schemeClr val="lt1"/>
              </a:buClr>
              <a:buSzPts val="1200"/>
              <a:buChar char="●"/>
              <a:defRPr sz="1200">
                <a:solidFill>
                  <a:schemeClr val="lt1"/>
                </a:solidFill>
              </a:defRPr>
            </a:lvl4pPr>
            <a:lvl5pPr indent="-304800" lvl="4" marL="2286000" rtl="0">
              <a:lnSpc>
                <a:spcPct val="115000"/>
              </a:lnSpc>
              <a:spcBef>
                <a:spcPts val="0"/>
              </a:spcBef>
              <a:spcAft>
                <a:spcPts val="0"/>
              </a:spcAft>
              <a:buClr>
                <a:schemeClr val="lt1"/>
              </a:buClr>
              <a:buSzPts val="1200"/>
              <a:buChar char="○"/>
              <a:defRPr sz="1200">
                <a:solidFill>
                  <a:schemeClr val="lt1"/>
                </a:solidFill>
              </a:defRPr>
            </a:lvl5pPr>
            <a:lvl6pPr indent="-304800" lvl="5" marL="2743200" rtl="0">
              <a:lnSpc>
                <a:spcPct val="115000"/>
              </a:lnSpc>
              <a:spcBef>
                <a:spcPts val="0"/>
              </a:spcBef>
              <a:spcAft>
                <a:spcPts val="0"/>
              </a:spcAft>
              <a:buClr>
                <a:schemeClr val="lt1"/>
              </a:buClr>
              <a:buSzPts val="1200"/>
              <a:buChar char="■"/>
              <a:defRPr sz="1200">
                <a:solidFill>
                  <a:schemeClr val="lt1"/>
                </a:solidFill>
              </a:defRPr>
            </a:lvl6pPr>
            <a:lvl7pPr indent="-304800" lvl="6" marL="3200400" rtl="0">
              <a:lnSpc>
                <a:spcPct val="115000"/>
              </a:lnSpc>
              <a:spcBef>
                <a:spcPts val="0"/>
              </a:spcBef>
              <a:spcAft>
                <a:spcPts val="0"/>
              </a:spcAft>
              <a:buClr>
                <a:schemeClr val="lt1"/>
              </a:buClr>
              <a:buSzPts val="1200"/>
              <a:buChar char="●"/>
              <a:defRPr sz="1200">
                <a:solidFill>
                  <a:schemeClr val="lt1"/>
                </a:solidFill>
              </a:defRPr>
            </a:lvl7pPr>
            <a:lvl8pPr indent="-304800" lvl="7" marL="3657600" rtl="0">
              <a:lnSpc>
                <a:spcPct val="115000"/>
              </a:lnSpc>
              <a:spcBef>
                <a:spcPts val="0"/>
              </a:spcBef>
              <a:spcAft>
                <a:spcPts val="0"/>
              </a:spcAft>
              <a:buClr>
                <a:schemeClr val="lt1"/>
              </a:buClr>
              <a:buSzPts val="1200"/>
              <a:buChar char="○"/>
              <a:defRPr sz="1200">
                <a:solidFill>
                  <a:schemeClr val="lt1"/>
                </a:solidFill>
              </a:defRPr>
            </a:lvl8pPr>
            <a:lvl9pPr indent="-304800" lvl="8" marL="4114800" rtl="0">
              <a:lnSpc>
                <a:spcPct val="115000"/>
              </a:lnSpc>
              <a:spcBef>
                <a:spcPts val="0"/>
              </a:spcBef>
              <a:spcAft>
                <a:spcPts val="0"/>
              </a:spcAft>
              <a:buClr>
                <a:schemeClr val="lt1"/>
              </a:buClr>
              <a:buSzPts val="1200"/>
              <a:buChar char="■"/>
              <a:defRPr sz="1200">
                <a:solidFill>
                  <a:schemeClr val="lt1"/>
                </a:solidFill>
              </a:defRPr>
            </a:lvl9pPr>
          </a:lstStyle>
          <a:p/>
        </p:txBody>
      </p:sp>
      <p:sp>
        <p:nvSpPr>
          <p:cNvPr id="362" name="Google Shape;362;p50"/>
          <p:cNvSpPr txBox="1"/>
          <p:nvPr>
            <p:ph idx="4" type="subTitle"/>
          </p:nvPr>
        </p:nvSpPr>
        <p:spPr>
          <a:xfrm>
            <a:off x="301350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363" name="Google Shape;363;p50"/>
          <p:cNvSpPr txBox="1"/>
          <p:nvPr>
            <p:ph idx="5" type="body"/>
          </p:nvPr>
        </p:nvSpPr>
        <p:spPr>
          <a:xfrm>
            <a:off x="489645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Char char="●"/>
              <a:defRPr sz="1200">
                <a:solidFill>
                  <a:schemeClr val="lt1"/>
                </a:solidFill>
              </a:defRPr>
            </a:lvl1pPr>
            <a:lvl2pPr indent="-304800" lvl="1" marL="914400" rtl="0">
              <a:lnSpc>
                <a:spcPct val="115000"/>
              </a:lnSpc>
              <a:spcBef>
                <a:spcPts val="0"/>
              </a:spcBef>
              <a:spcAft>
                <a:spcPts val="0"/>
              </a:spcAft>
              <a:buClr>
                <a:schemeClr val="lt1"/>
              </a:buClr>
              <a:buSzPts val="1200"/>
              <a:buChar char="○"/>
              <a:defRPr sz="1200">
                <a:solidFill>
                  <a:schemeClr val="lt1"/>
                </a:solidFill>
              </a:defRPr>
            </a:lvl2pPr>
            <a:lvl3pPr indent="-304800" lvl="2" marL="1371600" rtl="0">
              <a:lnSpc>
                <a:spcPct val="115000"/>
              </a:lnSpc>
              <a:spcBef>
                <a:spcPts val="0"/>
              </a:spcBef>
              <a:spcAft>
                <a:spcPts val="0"/>
              </a:spcAft>
              <a:buClr>
                <a:schemeClr val="lt1"/>
              </a:buClr>
              <a:buSzPts val="1200"/>
              <a:buChar char="■"/>
              <a:defRPr sz="1200">
                <a:solidFill>
                  <a:schemeClr val="lt1"/>
                </a:solidFill>
              </a:defRPr>
            </a:lvl3pPr>
            <a:lvl4pPr indent="-304800" lvl="3" marL="1828800" rtl="0">
              <a:lnSpc>
                <a:spcPct val="115000"/>
              </a:lnSpc>
              <a:spcBef>
                <a:spcPts val="0"/>
              </a:spcBef>
              <a:spcAft>
                <a:spcPts val="0"/>
              </a:spcAft>
              <a:buClr>
                <a:schemeClr val="lt1"/>
              </a:buClr>
              <a:buSzPts val="1200"/>
              <a:buChar char="●"/>
              <a:defRPr sz="1200">
                <a:solidFill>
                  <a:schemeClr val="lt1"/>
                </a:solidFill>
              </a:defRPr>
            </a:lvl4pPr>
            <a:lvl5pPr indent="-304800" lvl="4" marL="2286000" rtl="0">
              <a:lnSpc>
                <a:spcPct val="115000"/>
              </a:lnSpc>
              <a:spcBef>
                <a:spcPts val="0"/>
              </a:spcBef>
              <a:spcAft>
                <a:spcPts val="0"/>
              </a:spcAft>
              <a:buClr>
                <a:schemeClr val="lt1"/>
              </a:buClr>
              <a:buSzPts val="1200"/>
              <a:buChar char="○"/>
              <a:defRPr sz="1200">
                <a:solidFill>
                  <a:schemeClr val="lt1"/>
                </a:solidFill>
              </a:defRPr>
            </a:lvl5pPr>
            <a:lvl6pPr indent="-304800" lvl="5" marL="2743200" rtl="0">
              <a:lnSpc>
                <a:spcPct val="115000"/>
              </a:lnSpc>
              <a:spcBef>
                <a:spcPts val="0"/>
              </a:spcBef>
              <a:spcAft>
                <a:spcPts val="0"/>
              </a:spcAft>
              <a:buClr>
                <a:schemeClr val="lt1"/>
              </a:buClr>
              <a:buSzPts val="1200"/>
              <a:buChar char="■"/>
              <a:defRPr sz="1200">
                <a:solidFill>
                  <a:schemeClr val="lt1"/>
                </a:solidFill>
              </a:defRPr>
            </a:lvl6pPr>
            <a:lvl7pPr indent="-304800" lvl="6" marL="3200400" rtl="0">
              <a:lnSpc>
                <a:spcPct val="115000"/>
              </a:lnSpc>
              <a:spcBef>
                <a:spcPts val="0"/>
              </a:spcBef>
              <a:spcAft>
                <a:spcPts val="0"/>
              </a:spcAft>
              <a:buClr>
                <a:schemeClr val="lt1"/>
              </a:buClr>
              <a:buSzPts val="1200"/>
              <a:buChar char="●"/>
              <a:defRPr sz="1200">
                <a:solidFill>
                  <a:schemeClr val="lt1"/>
                </a:solidFill>
              </a:defRPr>
            </a:lvl7pPr>
            <a:lvl8pPr indent="-304800" lvl="7" marL="3657600" rtl="0">
              <a:lnSpc>
                <a:spcPct val="115000"/>
              </a:lnSpc>
              <a:spcBef>
                <a:spcPts val="0"/>
              </a:spcBef>
              <a:spcAft>
                <a:spcPts val="0"/>
              </a:spcAft>
              <a:buClr>
                <a:schemeClr val="lt1"/>
              </a:buClr>
              <a:buSzPts val="1200"/>
              <a:buChar char="○"/>
              <a:defRPr sz="1200">
                <a:solidFill>
                  <a:schemeClr val="lt1"/>
                </a:solidFill>
              </a:defRPr>
            </a:lvl8pPr>
            <a:lvl9pPr indent="-304800" lvl="8" marL="4114800" rtl="0">
              <a:lnSpc>
                <a:spcPct val="115000"/>
              </a:lnSpc>
              <a:spcBef>
                <a:spcPts val="0"/>
              </a:spcBef>
              <a:spcAft>
                <a:spcPts val="0"/>
              </a:spcAft>
              <a:buClr>
                <a:schemeClr val="lt1"/>
              </a:buClr>
              <a:buSzPts val="1200"/>
              <a:buChar char="■"/>
              <a:defRPr sz="1200">
                <a:solidFill>
                  <a:schemeClr val="lt1"/>
                </a:solidFill>
              </a:defRPr>
            </a:lvl9pPr>
          </a:lstStyle>
          <a:p/>
        </p:txBody>
      </p:sp>
      <p:sp>
        <p:nvSpPr>
          <p:cNvPr id="364" name="Google Shape;364;p50"/>
          <p:cNvSpPr txBox="1"/>
          <p:nvPr>
            <p:ph idx="6" type="subTitle"/>
          </p:nvPr>
        </p:nvSpPr>
        <p:spPr>
          <a:xfrm>
            <a:off x="489645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sp>
        <p:nvSpPr>
          <p:cNvPr id="365" name="Google Shape;365;p50"/>
          <p:cNvSpPr txBox="1"/>
          <p:nvPr>
            <p:ph idx="7" type="body"/>
          </p:nvPr>
        </p:nvSpPr>
        <p:spPr>
          <a:xfrm>
            <a:off x="6779400" y="2616250"/>
            <a:ext cx="1323900" cy="13986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Char char="●"/>
              <a:defRPr sz="1200">
                <a:solidFill>
                  <a:schemeClr val="lt1"/>
                </a:solidFill>
              </a:defRPr>
            </a:lvl1pPr>
            <a:lvl2pPr indent="-304800" lvl="1" marL="914400" rtl="0">
              <a:lnSpc>
                <a:spcPct val="115000"/>
              </a:lnSpc>
              <a:spcBef>
                <a:spcPts val="0"/>
              </a:spcBef>
              <a:spcAft>
                <a:spcPts val="0"/>
              </a:spcAft>
              <a:buClr>
                <a:schemeClr val="lt1"/>
              </a:buClr>
              <a:buSzPts val="1200"/>
              <a:buChar char="○"/>
              <a:defRPr sz="1200">
                <a:solidFill>
                  <a:schemeClr val="lt1"/>
                </a:solidFill>
              </a:defRPr>
            </a:lvl2pPr>
            <a:lvl3pPr indent="-304800" lvl="2" marL="1371600" rtl="0">
              <a:lnSpc>
                <a:spcPct val="115000"/>
              </a:lnSpc>
              <a:spcBef>
                <a:spcPts val="0"/>
              </a:spcBef>
              <a:spcAft>
                <a:spcPts val="0"/>
              </a:spcAft>
              <a:buClr>
                <a:schemeClr val="lt1"/>
              </a:buClr>
              <a:buSzPts val="1200"/>
              <a:buChar char="■"/>
              <a:defRPr sz="1200">
                <a:solidFill>
                  <a:schemeClr val="lt1"/>
                </a:solidFill>
              </a:defRPr>
            </a:lvl3pPr>
            <a:lvl4pPr indent="-304800" lvl="3" marL="1828800" rtl="0">
              <a:lnSpc>
                <a:spcPct val="115000"/>
              </a:lnSpc>
              <a:spcBef>
                <a:spcPts val="0"/>
              </a:spcBef>
              <a:spcAft>
                <a:spcPts val="0"/>
              </a:spcAft>
              <a:buClr>
                <a:schemeClr val="lt1"/>
              </a:buClr>
              <a:buSzPts val="1200"/>
              <a:buChar char="●"/>
              <a:defRPr sz="1200">
                <a:solidFill>
                  <a:schemeClr val="lt1"/>
                </a:solidFill>
              </a:defRPr>
            </a:lvl4pPr>
            <a:lvl5pPr indent="-304800" lvl="4" marL="2286000" rtl="0">
              <a:lnSpc>
                <a:spcPct val="115000"/>
              </a:lnSpc>
              <a:spcBef>
                <a:spcPts val="0"/>
              </a:spcBef>
              <a:spcAft>
                <a:spcPts val="0"/>
              </a:spcAft>
              <a:buClr>
                <a:schemeClr val="lt1"/>
              </a:buClr>
              <a:buSzPts val="1200"/>
              <a:buChar char="○"/>
              <a:defRPr sz="1200">
                <a:solidFill>
                  <a:schemeClr val="lt1"/>
                </a:solidFill>
              </a:defRPr>
            </a:lvl5pPr>
            <a:lvl6pPr indent="-304800" lvl="5" marL="2743200" rtl="0">
              <a:lnSpc>
                <a:spcPct val="115000"/>
              </a:lnSpc>
              <a:spcBef>
                <a:spcPts val="0"/>
              </a:spcBef>
              <a:spcAft>
                <a:spcPts val="0"/>
              </a:spcAft>
              <a:buClr>
                <a:schemeClr val="lt1"/>
              </a:buClr>
              <a:buSzPts val="1200"/>
              <a:buChar char="■"/>
              <a:defRPr sz="1200">
                <a:solidFill>
                  <a:schemeClr val="lt1"/>
                </a:solidFill>
              </a:defRPr>
            </a:lvl6pPr>
            <a:lvl7pPr indent="-304800" lvl="6" marL="3200400" rtl="0">
              <a:lnSpc>
                <a:spcPct val="115000"/>
              </a:lnSpc>
              <a:spcBef>
                <a:spcPts val="0"/>
              </a:spcBef>
              <a:spcAft>
                <a:spcPts val="0"/>
              </a:spcAft>
              <a:buClr>
                <a:schemeClr val="lt1"/>
              </a:buClr>
              <a:buSzPts val="1200"/>
              <a:buChar char="●"/>
              <a:defRPr sz="1200">
                <a:solidFill>
                  <a:schemeClr val="lt1"/>
                </a:solidFill>
              </a:defRPr>
            </a:lvl7pPr>
            <a:lvl8pPr indent="-304800" lvl="7" marL="3657600" rtl="0">
              <a:lnSpc>
                <a:spcPct val="115000"/>
              </a:lnSpc>
              <a:spcBef>
                <a:spcPts val="0"/>
              </a:spcBef>
              <a:spcAft>
                <a:spcPts val="0"/>
              </a:spcAft>
              <a:buClr>
                <a:schemeClr val="lt1"/>
              </a:buClr>
              <a:buSzPts val="1200"/>
              <a:buChar char="○"/>
              <a:defRPr sz="1200">
                <a:solidFill>
                  <a:schemeClr val="lt1"/>
                </a:solidFill>
              </a:defRPr>
            </a:lvl8pPr>
            <a:lvl9pPr indent="-304800" lvl="8" marL="4114800" rtl="0">
              <a:lnSpc>
                <a:spcPct val="115000"/>
              </a:lnSpc>
              <a:spcBef>
                <a:spcPts val="0"/>
              </a:spcBef>
              <a:spcAft>
                <a:spcPts val="0"/>
              </a:spcAft>
              <a:buClr>
                <a:schemeClr val="lt1"/>
              </a:buClr>
              <a:buSzPts val="1200"/>
              <a:buChar char="■"/>
              <a:defRPr sz="1200">
                <a:solidFill>
                  <a:schemeClr val="lt1"/>
                </a:solidFill>
              </a:defRPr>
            </a:lvl9pPr>
          </a:lstStyle>
          <a:p/>
        </p:txBody>
      </p:sp>
      <p:sp>
        <p:nvSpPr>
          <p:cNvPr id="366" name="Google Shape;366;p50"/>
          <p:cNvSpPr txBox="1"/>
          <p:nvPr>
            <p:ph idx="8" type="subTitle"/>
          </p:nvPr>
        </p:nvSpPr>
        <p:spPr>
          <a:xfrm>
            <a:off x="6779400" y="1936375"/>
            <a:ext cx="1224900" cy="404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400"/>
              <a:buNone/>
              <a:defRPr b="1" sz="1400">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p:txBody>
      </p:sp>
      <p:pic>
        <p:nvPicPr>
          <p:cNvPr id="367" name="Google Shape;367;p5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Speakers (Jade)">
  <p:cSld name="CUSTOM_51_1_1">
    <p:bg>
      <p:bgPr>
        <a:solidFill>
          <a:srgbClr val="083F3F"/>
        </a:solidFill>
      </p:bgPr>
    </p:bg>
    <p:spTree>
      <p:nvGrpSpPr>
        <p:cNvPr id="34" name="Shape 34"/>
        <p:cNvGrpSpPr/>
        <p:nvPr/>
      </p:nvGrpSpPr>
      <p:grpSpPr>
        <a:xfrm>
          <a:off x="0" y="0"/>
          <a:ext cx="0" cy="0"/>
          <a:chOff x="0" y="0"/>
          <a:chExt cx="0" cy="0"/>
        </a:xfrm>
      </p:grpSpPr>
      <p:sp>
        <p:nvSpPr>
          <p:cNvPr descr="preencoded.png" id="35" name="Google Shape;35;p6"/>
          <p:cNvSpPr/>
          <p:nvPr/>
        </p:nvSpPr>
        <p:spPr>
          <a:xfrm>
            <a:off x="914400" y="1362075"/>
            <a:ext cx="3544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 name="Google Shape;36;p6"/>
          <p:cNvSpPr txBox="1"/>
          <p:nvPr>
            <p:ph type="title"/>
          </p:nvPr>
        </p:nvSpPr>
        <p:spPr>
          <a:xfrm>
            <a:off x="2566125" y="1753400"/>
            <a:ext cx="1592100" cy="8556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2100"/>
              <a:buNone/>
              <a:defRPr sz="2100">
                <a:solidFill>
                  <a:schemeClr val="lt1"/>
                </a:solidFill>
              </a:defRPr>
            </a:lvl1pPr>
            <a:lvl2pPr lvl="1"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9pPr>
          </a:lstStyle>
          <a:p/>
        </p:txBody>
      </p:sp>
      <p:sp>
        <p:nvSpPr>
          <p:cNvPr id="37" name="Google Shape;37;p6"/>
          <p:cNvSpPr txBox="1"/>
          <p:nvPr>
            <p:ph idx="1" type="subTitle"/>
          </p:nvPr>
        </p:nvSpPr>
        <p:spPr>
          <a:xfrm>
            <a:off x="2566125" y="2536225"/>
            <a:ext cx="1677600" cy="713400"/>
          </a:xfrm>
          <a:prstGeom prst="rect">
            <a:avLst/>
          </a:prstGeom>
        </p:spPr>
        <p:txBody>
          <a:bodyPr anchorCtr="0" anchor="t" bIns="91425" lIns="0" spcFirstLastPara="1" rIns="91425"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Clr>
                <a:schemeClr val="lt1"/>
              </a:buClr>
              <a:buSzPts val="1300"/>
              <a:buNone/>
              <a:defRPr sz="1300">
                <a:solidFill>
                  <a:schemeClr val="lt1"/>
                </a:solidFill>
              </a:defRPr>
            </a:lvl2pPr>
            <a:lvl3pPr lvl="2" rtl="0">
              <a:lnSpc>
                <a:spcPct val="100000"/>
              </a:lnSpc>
              <a:spcBef>
                <a:spcPts val="0"/>
              </a:spcBef>
              <a:spcAft>
                <a:spcPts val="0"/>
              </a:spcAft>
              <a:buClr>
                <a:schemeClr val="lt1"/>
              </a:buClr>
              <a:buSzPts val="1300"/>
              <a:buNone/>
              <a:defRPr sz="1300">
                <a:solidFill>
                  <a:schemeClr val="lt1"/>
                </a:solidFill>
              </a:defRPr>
            </a:lvl3pPr>
            <a:lvl4pPr lvl="3" rtl="0">
              <a:lnSpc>
                <a:spcPct val="100000"/>
              </a:lnSpc>
              <a:spcBef>
                <a:spcPts val="0"/>
              </a:spcBef>
              <a:spcAft>
                <a:spcPts val="0"/>
              </a:spcAft>
              <a:buClr>
                <a:schemeClr val="lt1"/>
              </a:buClr>
              <a:buSzPts val="1300"/>
              <a:buNone/>
              <a:defRPr sz="1300">
                <a:solidFill>
                  <a:schemeClr val="lt1"/>
                </a:solidFill>
              </a:defRPr>
            </a:lvl4pPr>
            <a:lvl5pPr lvl="4" rtl="0">
              <a:lnSpc>
                <a:spcPct val="100000"/>
              </a:lnSpc>
              <a:spcBef>
                <a:spcPts val="0"/>
              </a:spcBef>
              <a:spcAft>
                <a:spcPts val="0"/>
              </a:spcAft>
              <a:buClr>
                <a:schemeClr val="lt1"/>
              </a:buClr>
              <a:buSzPts val="1300"/>
              <a:buNone/>
              <a:defRPr sz="1300">
                <a:solidFill>
                  <a:schemeClr val="lt1"/>
                </a:solidFill>
              </a:defRPr>
            </a:lvl5pPr>
            <a:lvl6pPr lvl="5" rtl="0">
              <a:lnSpc>
                <a:spcPct val="100000"/>
              </a:lnSpc>
              <a:spcBef>
                <a:spcPts val="0"/>
              </a:spcBef>
              <a:spcAft>
                <a:spcPts val="0"/>
              </a:spcAft>
              <a:buClr>
                <a:schemeClr val="lt1"/>
              </a:buClr>
              <a:buSzPts val="1300"/>
              <a:buNone/>
              <a:defRPr sz="1300">
                <a:solidFill>
                  <a:schemeClr val="lt1"/>
                </a:solidFill>
              </a:defRPr>
            </a:lvl6pPr>
            <a:lvl7pPr lvl="6" rtl="0">
              <a:lnSpc>
                <a:spcPct val="100000"/>
              </a:lnSpc>
              <a:spcBef>
                <a:spcPts val="0"/>
              </a:spcBef>
              <a:spcAft>
                <a:spcPts val="0"/>
              </a:spcAft>
              <a:buClr>
                <a:schemeClr val="lt1"/>
              </a:buClr>
              <a:buSzPts val="1300"/>
              <a:buNone/>
              <a:defRPr sz="1300">
                <a:solidFill>
                  <a:schemeClr val="lt1"/>
                </a:solidFill>
              </a:defRPr>
            </a:lvl7pPr>
            <a:lvl8pPr lvl="7" rtl="0">
              <a:lnSpc>
                <a:spcPct val="100000"/>
              </a:lnSpc>
              <a:spcBef>
                <a:spcPts val="0"/>
              </a:spcBef>
              <a:spcAft>
                <a:spcPts val="0"/>
              </a:spcAft>
              <a:buClr>
                <a:schemeClr val="lt1"/>
              </a:buClr>
              <a:buSzPts val="1300"/>
              <a:buNone/>
              <a:defRPr sz="1300">
                <a:solidFill>
                  <a:schemeClr val="lt1"/>
                </a:solidFill>
              </a:defRPr>
            </a:lvl8pPr>
            <a:lvl9pPr lvl="8" rtl="0">
              <a:lnSpc>
                <a:spcPct val="100000"/>
              </a:lnSpc>
              <a:spcBef>
                <a:spcPts val="0"/>
              </a:spcBef>
              <a:spcAft>
                <a:spcPts val="0"/>
              </a:spcAft>
              <a:buClr>
                <a:schemeClr val="lt1"/>
              </a:buClr>
              <a:buSzPts val="1300"/>
              <a:buNone/>
              <a:defRPr sz="1300">
                <a:solidFill>
                  <a:schemeClr val="lt1"/>
                </a:solidFill>
              </a:defRPr>
            </a:lvl9pPr>
          </a:lstStyle>
          <a:p/>
        </p:txBody>
      </p:sp>
      <p:sp>
        <p:nvSpPr>
          <p:cNvPr id="38" name="Google Shape;38;p6"/>
          <p:cNvSpPr/>
          <p:nvPr>
            <p:ph idx="2" type="pic"/>
          </p:nvPr>
        </p:nvSpPr>
        <p:spPr>
          <a:xfrm>
            <a:off x="1189700" y="1641800"/>
            <a:ext cx="1078800" cy="1078800"/>
          </a:xfrm>
          <a:prstGeom prst="ellipse">
            <a:avLst/>
          </a:prstGeom>
          <a:noFill/>
          <a:ln cap="flat" cmpd="sng" w="19050">
            <a:solidFill>
              <a:srgbClr val="7DEAD5"/>
            </a:solidFill>
            <a:prstDash val="solid"/>
            <a:round/>
            <a:headEnd len="sm" w="sm" type="none"/>
            <a:tailEnd len="sm" w="sm" type="none"/>
          </a:ln>
        </p:spPr>
      </p:sp>
      <p:sp>
        <p:nvSpPr>
          <p:cNvPr descr="preencoded.png" id="39" name="Google Shape;39;p6"/>
          <p:cNvSpPr/>
          <p:nvPr/>
        </p:nvSpPr>
        <p:spPr>
          <a:xfrm>
            <a:off x="4685100" y="1362075"/>
            <a:ext cx="3544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 name="Google Shape;40;p6"/>
          <p:cNvSpPr txBox="1"/>
          <p:nvPr>
            <p:ph idx="3" type="title"/>
          </p:nvPr>
        </p:nvSpPr>
        <p:spPr>
          <a:xfrm>
            <a:off x="6336900" y="1753400"/>
            <a:ext cx="1592100" cy="8556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2100"/>
              <a:buNone/>
              <a:defRPr sz="2100">
                <a:solidFill>
                  <a:schemeClr val="lt1"/>
                </a:solidFill>
              </a:defRPr>
            </a:lvl1pPr>
            <a:lvl2pPr lvl="1"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9pPr>
          </a:lstStyle>
          <a:p/>
        </p:txBody>
      </p:sp>
      <p:sp>
        <p:nvSpPr>
          <p:cNvPr id="41" name="Google Shape;41;p6"/>
          <p:cNvSpPr txBox="1"/>
          <p:nvPr>
            <p:ph idx="4" type="subTitle"/>
          </p:nvPr>
        </p:nvSpPr>
        <p:spPr>
          <a:xfrm>
            <a:off x="6336903" y="2536225"/>
            <a:ext cx="1736100" cy="713400"/>
          </a:xfrm>
          <a:prstGeom prst="rect">
            <a:avLst/>
          </a:prstGeom>
        </p:spPr>
        <p:txBody>
          <a:bodyPr anchorCtr="0" anchor="t" bIns="91425" lIns="0" spcFirstLastPara="1" rIns="91425" wrap="square" tIns="0">
            <a:noAutofit/>
          </a:bodyPr>
          <a:lstStyle>
            <a:lvl1pPr lvl="0" rtl="0">
              <a:lnSpc>
                <a:spcPct val="100000"/>
              </a:lnSpc>
              <a:spcBef>
                <a:spcPts val="0"/>
              </a:spcBef>
              <a:spcAft>
                <a:spcPts val="0"/>
              </a:spcAft>
              <a:buClr>
                <a:schemeClr val="lt1"/>
              </a:buClr>
              <a:buSzPts val="1300"/>
              <a:buNone/>
              <a:defRPr sz="1300">
                <a:solidFill>
                  <a:schemeClr val="lt1"/>
                </a:solidFill>
              </a:defRPr>
            </a:lvl1pPr>
            <a:lvl2pPr lvl="1" rtl="0">
              <a:lnSpc>
                <a:spcPct val="100000"/>
              </a:lnSpc>
              <a:spcBef>
                <a:spcPts val="0"/>
              </a:spcBef>
              <a:spcAft>
                <a:spcPts val="0"/>
              </a:spcAft>
              <a:buClr>
                <a:schemeClr val="lt1"/>
              </a:buClr>
              <a:buSzPts val="1300"/>
              <a:buNone/>
              <a:defRPr sz="1300">
                <a:solidFill>
                  <a:schemeClr val="lt1"/>
                </a:solidFill>
              </a:defRPr>
            </a:lvl2pPr>
            <a:lvl3pPr lvl="2" rtl="0">
              <a:lnSpc>
                <a:spcPct val="100000"/>
              </a:lnSpc>
              <a:spcBef>
                <a:spcPts val="0"/>
              </a:spcBef>
              <a:spcAft>
                <a:spcPts val="0"/>
              </a:spcAft>
              <a:buClr>
                <a:schemeClr val="lt1"/>
              </a:buClr>
              <a:buSzPts val="1300"/>
              <a:buNone/>
              <a:defRPr sz="1300">
                <a:solidFill>
                  <a:schemeClr val="lt1"/>
                </a:solidFill>
              </a:defRPr>
            </a:lvl3pPr>
            <a:lvl4pPr lvl="3" rtl="0">
              <a:lnSpc>
                <a:spcPct val="100000"/>
              </a:lnSpc>
              <a:spcBef>
                <a:spcPts val="0"/>
              </a:spcBef>
              <a:spcAft>
                <a:spcPts val="0"/>
              </a:spcAft>
              <a:buClr>
                <a:schemeClr val="lt1"/>
              </a:buClr>
              <a:buSzPts val="1300"/>
              <a:buNone/>
              <a:defRPr sz="1300">
                <a:solidFill>
                  <a:schemeClr val="lt1"/>
                </a:solidFill>
              </a:defRPr>
            </a:lvl4pPr>
            <a:lvl5pPr lvl="4" rtl="0">
              <a:lnSpc>
                <a:spcPct val="100000"/>
              </a:lnSpc>
              <a:spcBef>
                <a:spcPts val="0"/>
              </a:spcBef>
              <a:spcAft>
                <a:spcPts val="0"/>
              </a:spcAft>
              <a:buClr>
                <a:schemeClr val="lt1"/>
              </a:buClr>
              <a:buSzPts val="1300"/>
              <a:buNone/>
              <a:defRPr sz="1300">
                <a:solidFill>
                  <a:schemeClr val="lt1"/>
                </a:solidFill>
              </a:defRPr>
            </a:lvl5pPr>
            <a:lvl6pPr lvl="5" rtl="0">
              <a:lnSpc>
                <a:spcPct val="100000"/>
              </a:lnSpc>
              <a:spcBef>
                <a:spcPts val="0"/>
              </a:spcBef>
              <a:spcAft>
                <a:spcPts val="0"/>
              </a:spcAft>
              <a:buClr>
                <a:schemeClr val="lt1"/>
              </a:buClr>
              <a:buSzPts val="1300"/>
              <a:buNone/>
              <a:defRPr sz="1300">
                <a:solidFill>
                  <a:schemeClr val="lt1"/>
                </a:solidFill>
              </a:defRPr>
            </a:lvl6pPr>
            <a:lvl7pPr lvl="6" rtl="0">
              <a:lnSpc>
                <a:spcPct val="100000"/>
              </a:lnSpc>
              <a:spcBef>
                <a:spcPts val="0"/>
              </a:spcBef>
              <a:spcAft>
                <a:spcPts val="0"/>
              </a:spcAft>
              <a:buClr>
                <a:schemeClr val="lt1"/>
              </a:buClr>
              <a:buSzPts val="1300"/>
              <a:buNone/>
              <a:defRPr sz="1300">
                <a:solidFill>
                  <a:schemeClr val="lt1"/>
                </a:solidFill>
              </a:defRPr>
            </a:lvl7pPr>
            <a:lvl8pPr lvl="7" rtl="0">
              <a:lnSpc>
                <a:spcPct val="100000"/>
              </a:lnSpc>
              <a:spcBef>
                <a:spcPts val="0"/>
              </a:spcBef>
              <a:spcAft>
                <a:spcPts val="0"/>
              </a:spcAft>
              <a:buClr>
                <a:schemeClr val="lt1"/>
              </a:buClr>
              <a:buSzPts val="1300"/>
              <a:buNone/>
              <a:defRPr sz="1300">
                <a:solidFill>
                  <a:schemeClr val="lt1"/>
                </a:solidFill>
              </a:defRPr>
            </a:lvl8pPr>
            <a:lvl9pPr lvl="8" rtl="0">
              <a:lnSpc>
                <a:spcPct val="100000"/>
              </a:lnSpc>
              <a:spcBef>
                <a:spcPts val="0"/>
              </a:spcBef>
              <a:spcAft>
                <a:spcPts val="0"/>
              </a:spcAft>
              <a:buClr>
                <a:schemeClr val="lt1"/>
              </a:buClr>
              <a:buSzPts val="1300"/>
              <a:buNone/>
              <a:defRPr sz="1300">
                <a:solidFill>
                  <a:schemeClr val="lt1"/>
                </a:solidFill>
              </a:defRPr>
            </a:lvl9pPr>
          </a:lstStyle>
          <a:p/>
        </p:txBody>
      </p:sp>
      <p:pic>
        <p:nvPicPr>
          <p:cNvPr id="42" name="Google Shape;42;p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43" name="Google Shape;43;p6"/>
          <p:cNvSpPr/>
          <p:nvPr>
            <p:ph idx="5" type="pic"/>
          </p:nvPr>
        </p:nvSpPr>
        <p:spPr>
          <a:xfrm>
            <a:off x="4961150" y="1641800"/>
            <a:ext cx="1078800" cy="1078800"/>
          </a:xfrm>
          <a:prstGeom prst="ellipse">
            <a:avLst/>
          </a:prstGeom>
          <a:noFill/>
          <a:ln cap="flat" cmpd="sng" w="19050">
            <a:solidFill>
              <a:srgbClr val="7DEAD5"/>
            </a:solidFill>
            <a:prstDash val="solid"/>
            <a:round/>
            <a:headEnd len="sm" w="sm" type="none"/>
            <a:tailEnd len="sm" w="sm" type="none"/>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Six Card Layout (Jade)">
  <p:cSld name="CUSTOM_30_1">
    <p:bg>
      <p:bgPr>
        <a:solidFill>
          <a:srgbClr val="083F3F"/>
        </a:solidFill>
      </p:bgPr>
    </p:bg>
    <p:spTree>
      <p:nvGrpSpPr>
        <p:cNvPr id="368" name="Shape 368"/>
        <p:cNvGrpSpPr/>
        <p:nvPr/>
      </p:nvGrpSpPr>
      <p:grpSpPr>
        <a:xfrm>
          <a:off x="0" y="0"/>
          <a:ext cx="0" cy="0"/>
          <a:chOff x="0" y="0"/>
          <a:chExt cx="0" cy="0"/>
        </a:xfrm>
      </p:grpSpPr>
      <p:sp>
        <p:nvSpPr>
          <p:cNvPr descr="preencoded.png" id="369" name="Google Shape;369;p51"/>
          <p:cNvSpPr/>
          <p:nvPr/>
        </p:nvSpPr>
        <p:spPr>
          <a:xfrm>
            <a:off x="914400" y="914400"/>
            <a:ext cx="22944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370" name="Google Shape;370;p51"/>
          <p:cNvSpPr/>
          <p:nvPr/>
        </p:nvSpPr>
        <p:spPr>
          <a:xfrm>
            <a:off x="914400"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371" name="Google Shape;371;p51"/>
          <p:cNvSpPr/>
          <p:nvPr/>
        </p:nvSpPr>
        <p:spPr>
          <a:xfrm>
            <a:off x="3431775" y="914400"/>
            <a:ext cx="22944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372" name="Google Shape;372;p51"/>
          <p:cNvSpPr/>
          <p:nvPr/>
        </p:nvSpPr>
        <p:spPr>
          <a:xfrm>
            <a:off x="3431775"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373" name="Google Shape;373;p51"/>
          <p:cNvSpPr/>
          <p:nvPr/>
        </p:nvSpPr>
        <p:spPr>
          <a:xfrm>
            <a:off x="5935400" y="914400"/>
            <a:ext cx="2292000" cy="1552500"/>
          </a:xfrm>
          <a:prstGeom prst="roundRect">
            <a:avLst>
              <a:gd fmla="val 6118"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374" name="Google Shape;374;p51"/>
          <p:cNvSpPr/>
          <p:nvPr/>
        </p:nvSpPr>
        <p:spPr>
          <a:xfrm>
            <a:off x="5935401" y="2681325"/>
            <a:ext cx="2294400" cy="1547700"/>
          </a:xfrm>
          <a:prstGeom prst="roundRect">
            <a:avLst>
              <a:gd fmla="val 5063"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51"/>
          <p:cNvSpPr txBox="1"/>
          <p:nvPr>
            <p:ph idx="1" type="subTitle"/>
          </p:nvPr>
        </p:nvSpPr>
        <p:spPr>
          <a:xfrm>
            <a:off x="1189500" y="1123175"/>
            <a:ext cx="1630200" cy="26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6" name="Google Shape;376;p51"/>
          <p:cNvSpPr txBox="1"/>
          <p:nvPr>
            <p:ph idx="2" type="subTitle"/>
          </p:nvPr>
        </p:nvSpPr>
        <p:spPr>
          <a:xfrm>
            <a:off x="1189500" y="1479525"/>
            <a:ext cx="1763700" cy="942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pic>
        <p:nvPicPr>
          <p:cNvPr id="377" name="Google Shape;377;p5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378" name="Google Shape;378;p51"/>
          <p:cNvSpPr txBox="1"/>
          <p:nvPr>
            <p:ph idx="3" type="subTitle"/>
          </p:nvPr>
        </p:nvSpPr>
        <p:spPr>
          <a:xfrm>
            <a:off x="1189500" y="2893275"/>
            <a:ext cx="1630200" cy="26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9" name="Google Shape;379;p51"/>
          <p:cNvSpPr txBox="1"/>
          <p:nvPr>
            <p:ph idx="4" type="subTitle"/>
          </p:nvPr>
        </p:nvSpPr>
        <p:spPr>
          <a:xfrm>
            <a:off x="1189500" y="3249625"/>
            <a:ext cx="1763700" cy="942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380" name="Google Shape;380;p51"/>
          <p:cNvSpPr txBox="1"/>
          <p:nvPr>
            <p:ph idx="5" type="subTitle"/>
          </p:nvPr>
        </p:nvSpPr>
        <p:spPr>
          <a:xfrm>
            <a:off x="3706775" y="1123175"/>
            <a:ext cx="1630200" cy="26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1" name="Google Shape;381;p51"/>
          <p:cNvSpPr txBox="1"/>
          <p:nvPr>
            <p:ph idx="6" type="subTitle"/>
          </p:nvPr>
        </p:nvSpPr>
        <p:spPr>
          <a:xfrm>
            <a:off x="3706775" y="1479525"/>
            <a:ext cx="1763700" cy="942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382" name="Google Shape;382;p51"/>
          <p:cNvSpPr txBox="1"/>
          <p:nvPr>
            <p:ph idx="7" type="subTitle"/>
          </p:nvPr>
        </p:nvSpPr>
        <p:spPr>
          <a:xfrm>
            <a:off x="3706775" y="2893275"/>
            <a:ext cx="1630200" cy="26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3" name="Google Shape;383;p51"/>
          <p:cNvSpPr txBox="1"/>
          <p:nvPr>
            <p:ph idx="8" type="subTitle"/>
          </p:nvPr>
        </p:nvSpPr>
        <p:spPr>
          <a:xfrm>
            <a:off x="3706775" y="3249625"/>
            <a:ext cx="1763700" cy="942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384" name="Google Shape;384;p51"/>
          <p:cNvSpPr txBox="1"/>
          <p:nvPr>
            <p:ph idx="9" type="subTitle"/>
          </p:nvPr>
        </p:nvSpPr>
        <p:spPr>
          <a:xfrm>
            <a:off x="6215150" y="1123175"/>
            <a:ext cx="1630200" cy="26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5" name="Google Shape;385;p51"/>
          <p:cNvSpPr txBox="1"/>
          <p:nvPr>
            <p:ph idx="13" type="subTitle"/>
          </p:nvPr>
        </p:nvSpPr>
        <p:spPr>
          <a:xfrm>
            <a:off x="6215150" y="1479525"/>
            <a:ext cx="1763700" cy="942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
        <p:nvSpPr>
          <p:cNvPr id="386" name="Google Shape;386;p51"/>
          <p:cNvSpPr txBox="1"/>
          <p:nvPr>
            <p:ph idx="14" type="subTitle"/>
          </p:nvPr>
        </p:nvSpPr>
        <p:spPr>
          <a:xfrm>
            <a:off x="6215150" y="2893275"/>
            <a:ext cx="1630200" cy="260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7" name="Google Shape;387;p51"/>
          <p:cNvSpPr txBox="1"/>
          <p:nvPr>
            <p:ph idx="15" type="subTitle"/>
          </p:nvPr>
        </p:nvSpPr>
        <p:spPr>
          <a:xfrm>
            <a:off x="6215150" y="3249625"/>
            <a:ext cx="1763700" cy="942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Font typeface="Roboto Serif"/>
              <a:buNone/>
              <a:defRPr sz="1600">
                <a:solidFill>
                  <a:schemeClr val="lt1"/>
                </a:solidFill>
                <a:latin typeface="Roboto Serif"/>
                <a:ea typeface="Roboto Serif"/>
                <a:cs typeface="Roboto Serif"/>
                <a:sym typeface="Roboto Serif"/>
              </a:defRPr>
            </a:lvl1pPr>
            <a:lvl2pPr lvl="1"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2pPr>
            <a:lvl3pPr lvl="2"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3pPr>
            <a:lvl4pPr lvl="3"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4pPr>
            <a:lvl5pPr lvl="4"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5pPr>
            <a:lvl6pPr lvl="5"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6pPr>
            <a:lvl7pPr lvl="6"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7pPr>
            <a:lvl8pPr lvl="7"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8pPr>
            <a:lvl9pPr lvl="8" rtl="0">
              <a:lnSpc>
                <a:spcPct val="100000"/>
              </a:lnSpc>
              <a:spcBef>
                <a:spcPts val="0"/>
              </a:spcBef>
              <a:spcAft>
                <a:spcPts val="0"/>
              </a:spcAft>
              <a:buSzPts val="1600"/>
              <a:buFont typeface="Roboto Serif"/>
              <a:buNone/>
              <a:defRPr sz="1600">
                <a:latin typeface="Roboto Serif"/>
                <a:ea typeface="Roboto Serif"/>
                <a:cs typeface="Roboto Serif"/>
                <a:sym typeface="Roboto Serif"/>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4 items">
  <p:cSld name="CUSTOM_71">
    <p:bg>
      <p:bgPr>
        <a:solidFill>
          <a:srgbClr val="EBF9EB"/>
        </a:solidFill>
      </p:bgPr>
    </p:bg>
    <p:spTree>
      <p:nvGrpSpPr>
        <p:cNvPr id="388" name="Shape 388"/>
        <p:cNvGrpSpPr/>
        <p:nvPr/>
      </p:nvGrpSpPr>
      <p:grpSpPr>
        <a:xfrm>
          <a:off x="0" y="0"/>
          <a:ext cx="0" cy="0"/>
          <a:chOff x="0" y="0"/>
          <a:chExt cx="0" cy="0"/>
        </a:xfrm>
      </p:grpSpPr>
      <p:sp>
        <p:nvSpPr>
          <p:cNvPr id="389" name="Google Shape;389;p52"/>
          <p:cNvSpPr txBox="1"/>
          <p:nvPr>
            <p:ph idx="1" type="subTitle"/>
          </p:nvPr>
        </p:nvSpPr>
        <p:spPr>
          <a:xfrm>
            <a:off x="3252450" y="2796775"/>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390" name="Google Shape;390;p52"/>
          <p:cNvSpPr txBox="1"/>
          <p:nvPr>
            <p:ph idx="2" type="subTitle"/>
          </p:nvPr>
        </p:nvSpPr>
        <p:spPr>
          <a:xfrm>
            <a:off x="5009500" y="2796775"/>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391" name="Google Shape;391;p52"/>
          <p:cNvSpPr txBox="1"/>
          <p:nvPr>
            <p:ph idx="3" type="subTitle"/>
          </p:nvPr>
        </p:nvSpPr>
        <p:spPr>
          <a:xfrm>
            <a:off x="6766550" y="2796775"/>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392" name="Google Shape;392;p52"/>
          <p:cNvSpPr txBox="1"/>
          <p:nvPr>
            <p:ph idx="4" type="subTitle"/>
          </p:nvPr>
        </p:nvSpPr>
        <p:spPr>
          <a:xfrm>
            <a:off x="1495400" y="2810275"/>
            <a:ext cx="1077000" cy="1250700"/>
          </a:xfrm>
          <a:prstGeom prst="rect">
            <a:avLst/>
          </a:prstGeom>
        </p:spPr>
        <p:txBody>
          <a:bodyPr anchorCtr="0" anchor="t" bIns="91425" lIns="91425" spcFirstLastPara="1" rIns="91425" wrap="square" tIns="91425">
            <a:noAutofit/>
          </a:bodyPr>
          <a:lstStyle>
            <a:lvl1pPr lvl="0">
              <a:spcBef>
                <a:spcPts val="0"/>
              </a:spcBef>
              <a:spcAft>
                <a:spcPts val="0"/>
              </a:spcAft>
              <a:buSzPts val="1100"/>
              <a:buNone/>
              <a:defRPr sz="1100"/>
            </a:lvl1pPr>
            <a:lvl2pPr lvl="1">
              <a:spcBef>
                <a:spcPts val="800"/>
              </a:spcBef>
              <a:spcAft>
                <a:spcPts val="0"/>
              </a:spcAft>
              <a:buSzPts val="1100"/>
              <a:buNone/>
              <a:defRPr sz="1100"/>
            </a:lvl2pPr>
            <a:lvl3pPr lvl="2">
              <a:spcBef>
                <a:spcPts val="800"/>
              </a:spcBef>
              <a:spcAft>
                <a:spcPts val="0"/>
              </a:spcAft>
              <a:buSzPts val="1100"/>
              <a:buNone/>
              <a:defRPr sz="1100"/>
            </a:lvl3pPr>
            <a:lvl4pPr lvl="3">
              <a:spcBef>
                <a:spcPts val="800"/>
              </a:spcBef>
              <a:spcAft>
                <a:spcPts val="0"/>
              </a:spcAft>
              <a:buSzPts val="1100"/>
              <a:buNone/>
              <a:defRPr sz="1100"/>
            </a:lvl4pPr>
            <a:lvl5pPr lvl="4">
              <a:spcBef>
                <a:spcPts val="800"/>
              </a:spcBef>
              <a:spcAft>
                <a:spcPts val="0"/>
              </a:spcAft>
              <a:buSzPts val="1100"/>
              <a:buNone/>
              <a:defRPr sz="1100"/>
            </a:lvl5pPr>
            <a:lvl6pPr lvl="5">
              <a:spcBef>
                <a:spcPts val="800"/>
              </a:spcBef>
              <a:spcAft>
                <a:spcPts val="0"/>
              </a:spcAft>
              <a:buSzPts val="1100"/>
              <a:buNone/>
              <a:defRPr sz="1100"/>
            </a:lvl6pPr>
            <a:lvl7pPr lvl="6">
              <a:spcBef>
                <a:spcPts val="800"/>
              </a:spcBef>
              <a:spcAft>
                <a:spcPts val="0"/>
              </a:spcAft>
              <a:buSzPts val="1100"/>
              <a:buNone/>
              <a:defRPr sz="1100"/>
            </a:lvl7pPr>
            <a:lvl8pPr lvl="7">
              <a:spcBef>
                <a:spcPts val="800"/>
              </a:spcBef>
              <a:spcAft>
                <a:spcPts val="0"/>
              </a:spcAft>
              <a:buSzPts val="1100"/>
              <a:buNone/>
              <a:defRPr sz="1100"/>
            </a:lvl8pPr>
            <a:lvl9pPr lvl="8">
              <a:spcBef>
                <a:spcPts val="800"/>
              </a:spcBef>
              <a:spcAft>
                <a:spcPts val="800"/>
              </a:spcAft>
              <a:buSzPts val="1100"/>
              <a:buNone/>
              <a:defRPr sz="1100"/>
            </a:lvl9pPr>
          </a:lstStyle>
          <a:p/>
        </p:txBody>
      </p:sp>
      <p:sp>
        <p:nvSpPr>
          <p:cNvPr id="393" name="Google Shape;393;p52"/>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394" name="Google Shape;394;p52"/>
          <p:cNvCxnSpPr/>
          <p:nvPr/>
        </p:nvCxnSpPr>
        <p:spPr>
          <a:xfrm>
            <a:off x="916175" y="2575763"/>
            <a:ext cx="7321500" cy="0"/>
          </a:xfrm>
          <a:prstGeom prst="straightConnector1">
            <a:avLst/>
          </a:prstGeom>
          <a:noFill/>
          <a:ln cap="flat" cmpd="sng" w="28575">
            <a:solidFill>
              <a:schemeClr val="accent1"/>
            </a:solidFill>
            <a:prstDash val="solid"/>
            <a:round/>
            <a:headEnd len="med" w="med" type="none"/>
            <a:tailEnd len="med" w="med" type="none"/>
          </a:ln>
        </p:spPr>
      </p:cxnSp>
      <p:pic>
        <p:nvPicPr>
          <p:cNvPr id="395" name="Google Shape;395;p52"/>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pos="1008">
          <p15:clr>
            <a:srgbClr val="E46962"/>
          </p15:clr>
        </p15:guide>
        <p15:guide id="2" pos="4320">
          <p15:clr>
            <a:srgbClr val="E46962"/>
          </p15:clr>
        </p15:guide>
        <p15:guide id="3" orient="horz" pos="2664">
          <p15:clr>
            <a:srgbClr val="E46962"/>
          </p15:clr>
        </p15:guide>
        <p15:guide id="4" orient="horz" pos="576">
          <p15:clr>
            <a:srgbClr val="E46962"/>
          </p15:clr>
        </p15:guide>
        <p15:guide id="5" pos="2088">
          <p15:clr>
            <a:srgbClr val="E46962"/>
          </p15:clr>
        </p15:guide>
        <p15:guide id="6" pos="3204">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5 Items">
  <p:cSld name="CUSTOM_71_1">
    <p:bg>
      <p:bgPr>
        <a:solidFill>
          <a:srgbClr val="C7DBF9"/>
        </a:solidFill>
      </p:bgPr>
    </p:bg>
    <p:spTree>
      <p:nvGrpSpPr>
        <p:cNvPr id="396" name="Shape 396"/>
        <p:cNvGrpSpPr/>
        <p:nvPr/>
      </p:nvGrpSpPr>
      <p:grpSpPr>
        <a:xfrm>
          <a:off x="0" y="0"/>
          <a:ext cx="0" cy="0"/>
          <a:chOff x="0" y="0"/>
          <a:chExt cx="0" cy="0"/>
        </a:xfrm>
      </p:grpSpPr>
      <p:sp>
        <p:nvSpPr>
          <p:cNvPr id="397" name="Google Shape;397;p53"/>
          <p:cNvSpPr txBox="1"/>
          <p:nvPr>
            <p:ph idx="1" type="subTitle"/>
          </p:nvPr>
        </p:nvSpPr>
        <p:spPr>
          <a:xfrm>
            <a:off x="7213767" y="2804800"/>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398" name="Google Shape;398;p53"/>
          <p:cNvSpPr txBox="1"/>
          <p:nvPr>
            <p:ph idx="2" type="subTitle"/>
          </p:nvPr>
        </p:nvSpPr>
        <p:spPr>
          <a:xfrm>
            <a:off x="2596184" y="2804800"/>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399" name="Google Shape;399;p53"/>
          <p:cNvSpPr txBox="1"/>
          <p:nvPr>
            <p:ph idx="3" type="subTitle"/>
          </p:nvPr>
        </p:nvSpPr>
        <p:spPr>
          <a:xfrm>
            <a:off x="4122788" y="2804800"/>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400" name="Google Shape;400;p53"/>
          <p:cNvSpPr txBox="1"/>
          <p:nvPr>
            <p:ph idx="4" type="subTitle"/>
          </p:nvPr>
        </p:nvSpPr>
        <p:spPr>
          <a:xfrm>
            <a:off x="5597375" y="2804800"/>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401" name="Google Shape;401;p53"/>
          <p:cNvSpPr txBox="1"/>
          <p:nvPr>
            <p:ph idx="5" type="subTitle"/>
          </p:nvPr>
        </p:nvSpPr>
        <p:spPr>
          <a:xfrm>
            <a:off x="1025290" y="2818300"/>
            <a:ext cx="10770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None/>
              <a:defRPr sz="1100"/>
            </a:lvl1pPr>
            <a:lvl2pPr lvl="1" rtl="0">
              <a:spcBef>
                <a:spcPts val="800"/>
              </a:spcBef>
              <a:spcAft>
                <a:spcPts val="0"/>
              </a:spcAft>
              <a:buSzPts val="1100"/>
              <a:buNone/>
              <a:defRPr sz="1100"/>
            </a:lvl2pPr>
            <a:lvl3pPr lvl="2" rtl="0">
              <a:spcBef>
                <a:spcPts val="800"/>
              </a:spcBef>
              <a:spcAft>
                <a:spcPts val="0"/>
              </a:spcAft>
              <a:buSzPts val="1100"/>
              <a:buNone/>
              <a:defRPr sz="1100"/>
            </a:lvl3pPr>
            <a:lvl4pPr lvl="3" rtl="0">
              <a:spcBef>
                <a:spcPts val="800"/>
              </a:spcBef>
              <a:spcAft>
                <a:spcPts val="0"/>
              </a:spcAft>
              <a:buSzPts val="1100"/>
              <a:buNone/>
              <a:defRPr sz="1100"/>
            </a:lvl4pPr>
            <a:lvl5pPr lvl="4" rtl="0">
              <a:spcBef>
                <a:spcPts val="800"/>
              </a:spcBef>
              <a:spcAft>
                <a:spcPts val="0"/>
              </a:spcAft>
              <a:buSzPts val="1100"/>
              <a:buNone/>
              <a:defRPr sz="1100"/>
            </a:lvl5pPr>
            <a:lvl6pPr lvl="5" rtl="0">
              <a:spcBef>
                <a:spcPts val="800"/>
              </a:spcBef>
              <a:spcAft>
                <a:spcPts val="0"/>
              </a:spcAft>
              <a:buSzPts val="1100"/>
              <a:buNone/>
              <a:defRPr sz="1100"/>
            </a:lvl6pPr>
            <a:lvl7pPr lvl="6" rtl="0">
              <a:spcBef>
                <a:spcPts val="800"/>
              </a:spcBef>
              <a:spcAft>
                <a:spcPts val="0"/>
              </a:spcAft>
              <a:buSzPts val="1100"/>
              <a:buNone/>
              <a:defRPr sz="1100"/>
            </a:lvl7pPr>
            <a:lvl8pPr lvl="7" rtl="0">
              <a:spcBef>
                <a:spcPts val="800"/>
              </a:spcBef>
              <a:spcAft>
                <a:spcPts val="0"/>
              </a:spcAft>
              <a:buSzPts val="1100"/>
              <a:buNone/>
              <a:defRPr sz="1100"/>
            </a:lvl8pPr>
            <a:lvl9pPr lvl="8" rtl="0">
              <a:spcBef>
                <a:spcPts val="800"/>
              </a:spcBef>
              <a:spcAft>
                <a:spcPts val="800"/>
              </a:spcAft>
              <a:buSzPts val="1100"/>
              <a:buNone/>
              <a:defRPr sz="1100"/>
            </a:lvl9pPr>
          </a:lstStyle>
          <a:p/>
        </p:txBody>
      </p:sp>
      <p:sp>
        <p:nvSpPr>
          <p:cNvPr id="402" name="Google Shape;402;p53"/>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03" name="Google Shape;403;p53"/>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404" name="Google Shape;404;p53"/>
          <p:cNvCxnSpPr/>
          <p:nvPr/>
        </p:nvCxnSpPr>
        <p:spPr>
          <a:xfrm>
            <a:off x="916175" y="2573750"/>
            <a:ext cx="7321500" cy="0"/>
          </a:xfrm>
          <a:prstGeom prst="straightConnector1">
            <a:avLst/>
          </a:prstGeom>
          <a:noFill/>
          <a:ln cap="flat" cmpd="sng" w="28575">
            <a:solidFill>
              <a:schemeClr val="accent3"/>
            </a:solidFill>
            <a:prstDash val="solid"/>
            <a:round/>
            <a:headEnd len="med" w="med" type="none"/>
            <a:tailEnd len="med" w="med" type="none"/>
          </a:ln>
        </p:spPr>
      </p:cxnSp>
    </p:spTree>
  </p:cSld>
  <p:clrMapOvr>
    <a:masterClrMapping/>
  </p:clrMapOvr>
  <p:extLst>
    <p:ext uri="{DCECCB84-F9BA-43D5-87BE-67443E8EF086}">
      <p15:sldGuideLst>
        <p15:guide id="1" pos="4608">
          <p15:clr>
            <a:srgbClr val="E46962"/>
          </p15:clr>
        </p15:guide>
        <p15:guide id="2" orient="horz" pos="2664">
          <p15:clr>
            <a:srgbClr val="E46962"/>
          </p15:clr>
        </p15:guide>
        <p15:guide id="3" orient="horz" pos="576">
          <p15:clr>
            <a:srgbClr val="E46962"/>
          </p15:clr>
        </p15:guide>
        <p15:guide id="4" pos="3573">
          <p15:clr>
            <a:srgbClr val="E46962"/>
          </p15:clr>
        </p15:guide>
        <p15:guide id="5" pos="720">
          <p15:clr>
            <a:srgbClr val="E46962"/>
          </p15:clr>
        </p15:guide>
        <p15:guide id="6" pos="1684">
          <p15:clr>
            <a:srgbClr val="E46962"/>
          </p15:clr>
        </p15:guide>
        <p15:guide id="7" pos="2664">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meline 6 Items">
  <p:cSld name="CUSTOM_71_1_1">
    <p:bg>
      <p:bgPr>
        <a:solidFill>
          <a:schemeClr val="lt1"/>
        </a:solidFill>
      </p:bgPr>
    </p:bg>
    <p:spTree>
      <p:nvGrpSpPr>
        <p:cNvPr id="405" name="Shape 405"/>
        <p:cNvGrpSpPr/>
        <p:nvPr/>
      </p:nvGrpSpPr>
      <p:grpSpPr>
        <a:xfrm>
          <a:off x="0" y="0"/>
          <a:ext cx="0" cy="0"/>
          <a:chOff x="0" y="0"/>
          <a:chExt cx="0" cy="0"/>
        </a:xfrm>
      </p:grpSpPr>
      <p:sp>
        <p:nvSpPr>
          <p:cNvPr id="406" name="Google Shape;406;p54"/>
          <p:cNvSpPr txBox="1"/>
          <p:nvPr>
            <p:ph idx="1" type="subTitle"/>
          </p:nvPr>
        </p:nvSpPr>
        <p:spPr>
          <a:xfrm>
            <a:off x="2194199" y="2790654"/>
            <a:ext cx="9753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800"/>
              </a:spcBef>
              <a:spcAft>
                <a:spcPts val="0"/>
              </a:spcAft>
              <a:buSzPts val="1000"/>
              <a:buNone/>
              <a:defRPr sz="1000"/>
            </a:lvl2pPr>
            <a:lvl3pPr lvl="2" rtl="0">
              <a:spcBef>
                <a:spcPts val="800"/>
              </a:spcBef>
              <a:spcAft>
                <a:spcPts val="0"/>
              </a:spcAft>
              <a:buSzPts val="1000"/>
              <a:buNone/>
              <a:defRPr sz="1000"/>
            </a:lvl3pPr>
            <a:lvl4pPr lvl="3" rtl="0">
              <a:spcBef>
                <a:spcPts val="800"/>
              </a:spcBef>
              <a:spcAft>
                <a:spcPts val="0"/>
              </a:spcAft>
              <a:buSzPts val="1000"/>
              <a:buNone/>
              <a:defRPr sz="1000"/>
            </a:lvl4pPr>
            <a:lvl5pPr lvl="4" rtl="0">
              <a:spcBef>
                <a:spcPts val="800"/>
              </a:spcBef>
              <a:spcAft>
                <a:spcPts val="0"/>
              </a:spcAft>
              <a:buSzPts val="1000"/>
              <a:buNone/>
              <a:defRPr sz="1000"/>
            </a:lvl5pPr>
            <a:lvl6pPr lvl="5" rtl="0">
              <a:spcBef>
                <a:spcPts val="800"/>
              </a:spcBef>
              <a:spcAft>
                <a:spcPts val="0"/>
              </a:spcAft>
              <a:buSzPts val="1000"/>
              <a:buNone/>
              <a:defRPr sz="1000"/>
            </a:lvl6pPr>
            <a:lvl7pPr lvl="6" rtl="0">
              <a:spcBef>
                <a:spcPts val="800"/>
              </a:spcBef>
              <a:spcAft>
                <a:spcPts val="0"/>
              </a:spcAft>
              <a:buSzPts val="1000"/>
              <a:buNone/>
              <a:defRPr sz="1000"/>
            </a:lvl7pPr>
            <a:lvl8pPr lvl="7" rtl="0">
              <a:spcBef>
                <a:spcPts val="800"/>
              </a:spcBef>
              <a:spcAft>
                <a:spcPts val="0"/>
              </a:spcAft>
              <a:buSzPts val="1000"/>
              <a:buNone/>
              <a:defRPr sz="1000"/>
            </a:lvl8pPr>
            <a:lvl9pPr lvl="8" rtl="0">
              <a:spcBef>
                <a:spcPts val="800"/>
              </a:spcBef>
              <a:spcAft>
                <a:spcPts val="800"/>
              </a:spcAft>
              <a:buSzPts val="1000"/>
              <a:buNone/>
              <a:defRPr sz="1000"/>
            </a:lvl9pPr>
          </a:lstStyle>
          <a:p/>
        </p:txBody>
      </p:sp>
      <p:sp>
        <p:nvSpPr>
          <p:cNvPr id="407" name="Google Shape;407;p54"/>
          <p:cNvSpPr txBox="1"/>
          <p:nvPr>
            <p:ph idx="2" type="subTitle"/>
          </p:nvPr>
        </p:nvSpPr>
        <p:spPr>
          <a:xfrm>
            <a:off x="7183237" y="2790654"/>
            <a:ext cx="9753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800"/>
              </a:spcBef>
              <a:spcAft>
                <a:spcPts val="0"/>
              </a:spcAft>
              <a:buSzPts val="1000"/>
              <a:buNone/>
              <a:defRPr sz="1000"/>
            </a:lvl2pPr>
            <a:lvl3pPr lvl="2" rtl="0">
              <a:spcBef>
                <a:spcPts val="800"/>
              </a:spcBef>
              <a:spcAft>
                <a:spcPts val="0"/>
              </a:spcAft>
              <a:buSzPts val="1000"/>
              <a:buNone/>
              <a:defRPr sz="1000"/>
            </a:lvl3pPr>
            <a:lvl4pPr lvl="3" rtl="0">
              <a:spcBef>
                <a:spcPts val="800"/>
              </a:spcBef>
              <a:spcAft>
                <a:spcPts val="0"/>
              </a:spcAft>
              <a:buSzPts val="1000"/>
              <a:buNone/>
              <a:defRPr sz="1000"/>
            </a:lvl4pPr>
            <a:lvl5pPr lvl="4" rtl="0">
              <a:spcBef>
                <a:spcPts val="800"/>
              </a:spcBef>
              <a:spcAft>
                <a:spcPts val="0"/>
              </a:spcAft>
              <a:buSzPts val="1000"/>
              <a:buNone/>
              <a:defRPr sz="1000"/>
            </a:lvl5pPr>
            <a:lvl6pPr lvl="5" rtl="0">
              <a:spcBef>
                <a:spcPts val="800"/>
              </a:spcBef>
              <a:spcAft>
                <a:spcPts val="0"/>
              </a:spcAft>
              <a:buSzPts val="1000"/>
              <a:buNone/>
              <a:defRPr sz="1000"/>
            </a:lvl6pPr>
            <a:lvl7pPr lvl="6" rtl="0">
              <a:spcBef>
                <a:spcPts val="800"/>
              </a:spcBef>
              <a:spcAft>
                <a:spcPts val="0"/>
              </a:spcAft>
              <a:buSzPts val="1000"/>
              <a:buNone/>
              <a:defRPr sz="1000"/>
            </a:lvl7pPr>
            <a:lvl8pPr lvl="7" rtl="0">
              <a:spcBef>
                <a:spcPts val="800"/>
              </a:spcBef>
              <a:spcAft>
                <a:spcPts val="0"/>
              </a:spcAft>
              <a:buSzPts val="1000"/>
              <a:buNone/>
              <a:defRPr sz="1000"/>
            </a:lvl8pPr>
            <a:lvl9pPr lvl="8" rtl="0">
              <a:spcBef>
                <a:spcPts val="800"/>
              </a:spcBef>
              <a:spcAft>
                <a:spcPts val="800"/>
              </a:spcAft>
              <a:buSzPts val="1000"/>
              <a:buNone/>
              <a:defRPr sz="1000"/>
            </a:lvl9pPr>
          </a:lstStyle>
          <a:p/>
        </p:txBody>
      </p:sp>
      <p:sp>
        <p:nvSpPr>
          <p:cNvPr id="408" name="Google Shape;408;p54"/>
          <p:cNvSpPr txBox="1"/>
          <p:nvPr>
            <p:ph idx="3" type="subTitle"/>
          </p:nvPr>
        </p:nvSpPr>
        <p:spPr>
          <a:xfrm>
            <a:off x="3441462" y="2790654"/>
            <a:ext cx="9753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800"/>
              </a:spcBef>
              <a:spcAft>
                <a:spcPts val="0"/>
              </a:spcAft>
              <a:buSzPts val="1000"/>
              <a:buNone/>
              <a:defRPr sz="1000"/>
            </a:lvl2pPr>
            <a:lvl3pPr lvl="2" rtl="0">
              <a:spcBef>
                <a:spcPts val="800"/>
              </a:spcBef>
              <a:spcAft>
                <a:spcPts val="0"/>
              </a:spcAft>
              <a:buSzPts val="1000"/>
              <a:buNone/>
              <a:defRPr sz="1000"/>
            </a:lvl3pPr>
            <a:lvl4pPr lvl="3" rtl="0">
              <a:spcBef>
                <a:spcPts val="800"/>
              </a:spcBef>
              <a:spcAft>
                <a:spcPts val="0"/>
              </a:spcAft>
              <a:buSzPts val="1000"/>
              <a:buNone/>
              <a:defRPr sz="1000"/>
            </a:lvl4pPr>
            <a:lvl5pPr lvl="4" rtl="0">
              <a:spcBef>
                <a:spcPts val="800"/>
              </a:spcBef>
              <a:spcAft>
                <a:spcPts val="0"/>
              </a:spcAft>
              <a:buSzPts val="1000"/>
              <a:buNone/>
              <a:defRPr sz="1000"/>
            </a:lvl5pPr>
            <a:lvl6pPr lvl="5" rtl="0">
              <a:spcBef>
                <a:spcPts val="800"/>
              </a:spcBef>
              <a:spcAft>
                <a:spcPts val="0"/>
              </a:spcAft>
              <a:buSzPts val="1000"/>
              <a:buNone/>
              <a:defRPr sz="1000"/>
            </a:lvl6pPr>
            <a:lvl7pPr lvl="6" rtl="0">
              <a:spcBef>
                <a:spcPts val="800"/>
              </a:spcBef>
              <a:spcAft>
                <a:spcPts val="0"/>
              </a:spcAft>
              <a:buSzPts val="1000"/>
              <a:buNone/>
              <a:defRPr sz="1000"/>
            </a:lvl7pPr>
            <a:lvl8pPr lvl="7" rtl="0">
              <a:spcBef>
                <a:spcPts val="800"/>
              </a:spcBef>
              <a:spcAft>
                <a:spcPts val="0"/>
              </a:spcAft>
              <a:buSzPts val="1000"/>
              <a:buNone/>
              <a:defRPr sz="1000"/>
            </a:lvl8pPr>
            <a:lvl9pPr lvl="8" rtl="0">
              <a:spcBef>
                <a:spcPts val="800"/>
              </a:spcBef>
              <a:spcAft>
                <a:spcPts val="800"/>
              </a:spcAft>
              <a:buSzPts val="1000"/>
              <a:buNone/>
              <a:defRPr sz="1000"/>
            </a:lvl9pPr>
          </a:lstStyle>
          <a:p/>
        </p:txBody>
      </p:sp>
      <p:sp>
        <p:nvSpPr>
          <p:cNvPr id="409" name="Google Shape;409;p54"/>
          <p:cNvSpPr txBox="1"/>
          <p:nvPr>
            <p:ph idx="4" type="subTitle"/>
          </p:nvPr>
        </p:nvSpPr>
        <p:spPr>
          <a:xfrm>
            <a:off x="4688724" y="2790654"/>
            <a:ext cx="9753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800"/>
              </a:spcBef>
              <a:spcAft>
                <a:spcPts val="0"/>
              </a:spcAft>
              <a:buSzPts val="1000"/>
              <a:buNone/>
              <a:defRPr sz="1000"/>
            </a:lvl2pPr>
            <a:lvl3pPr lvl="2" rtl="0">
              <a:spcBef>
                <a:spcPts val="800"/>
              </a:spcBef>
              <a:spcAft>
                <a:spcPts val="0"/>
              </a:spcAft>
              <a:buSzPts val="1000"/>
              <a:buNone/>
              <a:defRPr sz="1000"/>
            </a:lvl3pPr>
            <a:lvl4pPr lvl="3" rtl="0">
              <a:spcBef>
                <a:spcPts val="800"/>
              </a:spcBef>
              <a:spcAft>
                <a:spcPts val="0"/>
              </a:spcAft>
              <a:buSzPts val="1000"/>
              <a:buNone/>
              <a:defRPr sz="1000"/>
            </a:lvl4pPr>
            <a:lvl5pPr lvl="4" rtl="0">
              <a:spcBef>
                <a:spcPts val="800"/>
              </a:spcBef>
              <a:spcAft>
                <a:spcPts val="0"/>
              </a:spcAft>
              <a:buSzPts val="1000"/>
              <a:buNone/>
              <a:defRPr sz="1000"/>
            </a:lvl5pPr>
            <a:lvl6pPr lvl="5" rtl="0">
              <a:spcBef>
                <a:spcPts val="800"/>
              </a:spcBef>
              <a:spcAft>
                <a:spcPts val="0"/>
              </a:spcAft>
              <a:buSzPts val="1000"/>
              <a:buNone/>
              <a:defRPr sz="1000"/>
            </a:lvl6pPr>
            <a:lvl7pPr lvl="6" rtl="0">
              <a:spcBef>
                <a:spcPts val="800"/>
              </a:spcBef>
              <a:spcAft>
                <a:spcPts val="0"/>
              </a:spcAft>
              <a:buSzPts val="1000"/>
              <a:buNone/>
              <a:defRPr sz="1000"/>
            </a:lvl7pPr>
            <a:lvl8pPr lvl="7" rtl="0">
              <a:spcBef>
                <a:spcPts val="800"/>
              </a:spcBef>
              <a:spcAft>
                <a:spcPts val="0"/>
              </a:spcAft>
              <a:buSzPts val="1000"/>
              <a:buNone/>
              <a:defRPr sz="1000"/>
            </a:lvl8pPr>
            <a:lvl9pPr lvl="8" rtl="0">
              <a:spcBef>
                <a:spcPts val="800"/>
              </a:spcBef>
              <a:spcAft>
                <a:spcPts val="800"/>
              </a:spcAft>
              <a:buSzPts val="1000"/>
              <a:buNone/>
              <a:defRPr sz="1000"/>
            </a:lvl9pPr>
          </a:lstStyle>
          <a:p/>
        </p:txBody>
      </p:sp>
      <p:sp>
        <p:nvSpPr>
          <p:cNvPr id="410" name="Google Shape;410;p54"/>
          <p:cNvSpPr txBox="1"/>
          <p:nvPr>
            <p:ph idx="5" type="subTitle"/>
          </p:nvPr>
        </p:nvSpPr>
        <p:spPr>
          <a:xfrm>
            <a:off x="5935987" y="2790654"/>
            <a:ext cx="9753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800"/>
              </a:spcBef>
              <a:spcAft>
                <a:spcPts val="0"/>
              </a:spcAft>
              <a:buSzPts val="1000"/>
              <a:buNone/>
              <a:defRPr sz="1000"/>
            </a:lvl2pPr>
            <a:lvl3pPr lvl="2" rtl="0">
              <a:spcBef>
                <a:spcPts val="800"/>
              </a:spcBef>
              <a:spcAft>
                <a:spcPts val="0"/>
              </a:spcAft>
              <a:buSzPts val="1000"/>
              <a:buNone/>
              <a:defRPr sz="1000"/>
            </a:lvl3pPr>
            <a:lvl4pPr lvl="3" rtl="0">
              <a:spcBef>
                <a:spcPts val="800"/>
              </a:spcBef>
              <a:spcAft>
                <a:spcPts val="0"/>
              </a:spcAft>
              <a:buSzPts val="1000"/>
              <a:buNone/>
              <a:defRPr sz="1000"/>
            </a:lvl4pPr>
            <a:lvl5pPr lvl="4" rtl="0">
              <a:spcBef>
                <a:spcPts val="800"/>
              </a:spcBef>
              <a:spcAft>
                <a:spcPts val="0"/>
              </a:spcAft>
              <a:buSzPts val="1000"/>
              <a:buNone/>
              <a:defRPr sz="1000"/>
            </a:lvl5pPr>
            <a:lvl6pPr lvl="5" rtl="0">
              <a:spcBef>
                <a:spcPts val="800"/>
              </a:spcBef>
              <a:spcAft>
                <a:spcPts val="0"/>
              </a:spcAft>
              <a:buSzPts val="1000"/>
              <a:buNone/>
              <a:defRPr sz="1000"/>
            </a:lvl6pPr>
            <a:lvl7pPr lvl="6" rtl="0">
              <a:spcBef>
                <a:spcPts val="800"/>
              </a:spcBef>
              <a:spcAft>
                <a:spcPts val="0"/>
              </a:spcAft>
              <a:buSzPts val="1000"/>
              <a:buNone/>
              <a:defRPr sz="1000"/>
            </a:lvl7pPr>
            <a:lvl8pPr lvl="7" rtl="0">
              <a:spcBef>
                <a:spcPts val="800"/>
              </a:spcBef>
              <a:spcAft>
                <a:spcPts val="0"/>
              </a:spcAft>
              <a:buSzPts val="1000"/>
              <a:buNone/>
              <a:defRPr sz="1000"/>
            </a:lvl8pPr>
            <a:lvl9pPr lvl="8" rtl="0">
              <a:spcBef>
                <a:spcPts val="800"/>
              </a:spcBef>
              <a:spcAft>
                <a:spcPts val="800"/>
              </a:spcAft>
              <a:buSzPts val="1000"/>
              <a:buNone/>
              <a:defRPr sz="1000"/>
            </a:lvl9pPr>
          </a:lstStyle>
          <a:p/>
        </p:txBody>
      </p:sp>
      <p:sp>
        <p:nvSpPr>
          <p:cNvPr id="411" name="Google Shape;411;p54"/>
          <p:cNvSpPr txBox="1"/>
          <p:nvPr>
            <p:ph idx="6" type="subTitle"/>
          </p:nvPr>
        </p:nvSpPr>
        <p:spPr>
          <a:xfrm>
            <a:off x="946949" y="2790654"/>
            <a:ext cx="9753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800"/>
              </a:spcBef>
              <a:spcAft>
                <a:spcPts val="0"/>
              </a:spcAft>
              <a:buSzPts val="1000"/>
              <a:buNone/>
              <a:defRPr sz="1000"/>
            </a:lvl2pPr>
            <a:lvl3pPr lvl="2" rtl="0">
              <a:spcBef>
                <a:spcPts val="800"/>
              </a:spcBef>
              <a:spcAft>
                <a:spcPts val="0"/>
              </a:spcAft>
              <a:buSzPts val="1000"/>
              <a:buNone/>
              <a:defRPr sz="1000"/>
            </a:lvl3pPr>
            <a:lvl4pPr lvl="3" rtl="0">
              <a:spcBef>
                <a:spcPts val="800"/>
              </a:spcBef>
              <a:spcAft>
                <a:spcPts val="0"/>
              </a:spcAft>
              <a:buSzPts val="1000"/>
              <a:buNone/>
              <a:defRPr sz="1000"/>
            </a:lvl4pPr>
            <a:lvl5pPr lvl="4" rtl="0">
              <a:spcBef>
                <a:spcPts val="800"/>
              </a:spcBef>
              <a:spcAft>
                <a:spcPts val="0"/>
              </a:spcAft>
              <a:buSzPts val="1000"/>
              <a:buNone/>
              <a:defRPr sz="1000"/>
            </a:lvl5pPr>
            <a:lvl6pPr lvl="5" rtl="0">
              <a:spcBef>
                <a:spcPts val="800"/>
              </a:spcBef>
              <a:spcAft>
                <a:spcPts val="0"/>
              </a:spcAft>
              <a:buSzPts val="1000"/>
              <a:buNone/>
              <a:defRPr sz="1000"/>
            </a:lvl6pPr>
            <a:lvl7pPr lvl="6" rtl="0">
              <a:spcBef>
                <a:spcPts val="800"/>
              </a:spcBef>
              <a:spcAft>
                <a:spcPts val="0"/>
              </a:spcAft>
              <a:buSzPts val="1000"/>
              <a:buNone/>
              <a:defRPr sz="1000"/>
            </a:lvl7pPr>
            <a:lvl8pPr lvl="7" rtl="0">
              <a:spcBef>
                <a:spcPts val="800"/>
              </a:spcBef>
              <a:spcAft>
                <a:spcPts val="0"/>
              </a:spcAft>
              <a:buSzPts val="1000"/>
              <a:buNone/>
              <a:defRPr sz="1000"/>
            </a:lvl8pPr>
            <a:lvl9pPr lvl="8" rtl="0">
              <a:spcBef>
                <a:spcPts val="800"/>
              </a:spcBef>
              <a:spcAft>
                <a:spcPts val="800"/>
              </a:spcAft>
              <a:buSzPts val="1000"/>
              <a:buNone/>
              <a:defRPr sz="1000"/>
            </a:lvl9pPr>
          </a:lstStyle>
          <a:p/>
        </p:txBody>
      </p:sp>
      <p:sp>
        <p:nvSpPr>
          <p:cNvPr id="412" name="Google Shape;412;p54"/>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13" name="Google Shape;413;p5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414" name="Google Shape;414;p54"/>
          <p:cNvCxnSpPr/>
          <p:nvPr/>
        </p:nvCxnSpPr>
        <p:spPr>
          <a:xfrm>
            <a:off x="916175" y="2573750"/>
            <a:ext cx="73215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pos="645">
          <p15:clr>
            <a:srgbClr val="E46962"/>
          </p15:clr>
        </p15:guide>
        <p15:guide id="2" pos="4573">
          <p15:clr>
            <a:srgbClr val="E46962"/>
          </p15:clr>
        </p15:guide>
        <p15:guide id="3" orient="horz" pos="2664">
          <p15:clr>
            <a:srgbClr val="E46962"/>
          </p15:clr>
        </p15:guide>
        <p15:guide id="4" orient="horz" pos="576">
          <p15:clr>
            <a:srgbClr val="E46962"/>
          </p15:clr>
        </p15:guide>
        <p15:guide id="5" pos="3787">
          <p15:clr>
            <a:srgbClr val="E46962"/>
          </p15:clr>
        </p15:guide>
        <p15:guide id="6" pos="3002">
          <p15:clr>
            <a:srgbClr val="E46962"/>
          </p15:clr>
        </p15:guide>
        <p15:guide id="7" pos="2216">
          <p15:clr>
            <a:srgbClr val="E46962"/>
          </p15:clr>
        </p15:guide>
        <p15:guide id="8" pos="1440">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Gantt Timeline">
  <p:cSld name="CUSTOM_72">
    <p:spTree>
      <p:nvGrpSpPr>
        <p:cNvPr id="415" name="Shape 415"/>
        <p:cNvGrpSpPr/>
        <p:nvPr/>
      </p:nvGrpSpPr>
      <p:grpSpPr>
        <a:xfrm>
          <a:off x="0" y="0"/>
          <a:ext cx="0" cy="0"/>
          <a:chOff x="0" y="0"/>
          <a:chExt cx="0" cy="0"/>
        </a:xfrm>
      </p:grpSpPr>
      <p:sp>
        <p:nvSpPr>
          <p:cNvPr id="416" name="Google Shape;416;p55"/>
          <p:cNvSpPr txBox="1"/>
          <p:nvPr>
            <p:ph idx="1" type="subTitle"/>
          </p:nvPr>
        </p:nvSpPr>
        <p:spPr>
          <a:xfrm>
            <a:off x="231962" y="1645971"/>
            <a:ext cx="960900" cy="2931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1" sz="1000"/>
            </a:lvl1pPr>
            <a:lvl2pPr lvl="1">
              <a:spcBef>
                <a:spcPts val="0"/>
              </a:spcBef>
              <a:spcAft>
                <a:spcPts val="0"/>
              </a:spcAft>
              <a:buSzPts val="1000"/>
              <a:buNone/>
              <a:defRPr b="1" sz="1000"/>
            </a:lvl2pPr>
            <a:lvl3pPr lvl="2">
              <a:spcBef>
                <a:spcPts val="0"/>
              </a:spcBef>
              <a:spcAft>
                <a:spcPts val="0"/>
              </a:spcAft>
              <a:buSzPts val="1000"/>
              <a:buNone/>
              <a:defRPr b="1" sz="1000"/>
            </a:lvl3pPr>
            <a:lvl4pPr lvl="3">
              <a:spcBef>
                <a:spcPts val="0"/>
              </a:spcBef>
              <a:spcAft>
                <a:spcPts val="0"/>
              </a:spcAft>
              <a:buSzPts val="1000"/>
              <a:buNone/>
              <a:defRPr b="1" sz="1000"/>
            </a:lvl4pPr>
            <a:lvl5pPr lvl="4">
              <a:spcBef>
                <a:spcPts val="0"/>
              </a:spcBef>
              <a:spcAft>
                <a:spcPts val="0"/>
              </a:spcAft>
              <a:buSzPts val="1000"/>
              <a:buNone/>
              <a:defRPr b="1" sz="1000"/>
            </a:lvl5pPr>
            <a:lvl6pPr lvl="5">
              <a:spcBef>
                <a:spcPts val="0"/>
              </a:spcBef>
              <a:spcAft>
                <a:spcPts val="0"/>
              </a:spcAft>
              <a:buSzPts val="1000"/>
              <a:buNone/>
              <a:defRPr b="1" sz="1000"/>
            </a:lvl6pPr>
            <a:lvl7pPr lvl="6">
              <a:spcBef>
                <a:spcPts val="0"/>
              </a:spcBef>
              <a:spcAft>
                <a:spcPts val="0"/>
              </a:spcAft>
              <a:buSzPts val="1000"/>
              <a:buNone/>
              <a:defRPr b="1" sz="1000"/>
            </a:lvl7pPr>
            <a:lvl8pPr lvl="7">
              <a:spcBef>
                <a:spcPts val="0"/>
              </a:spcBef>
              <a:spcAft>
                <a:spcPts val="0"/>
              </a:spcAft>
              <a:buSzPts val="1000"/>
              <a:buNone/>
              <a:defRPr b="1" sz="1000"/>
            </a:lvl8pPr>
            <a:lvl9pPr lvl="8">
              <a:spcBef>
                <a:spcPts val="0"/>
              </a:spcBef>
              <a:spcAft>
                <a:spcPts val="0"/>
              </a:spcAft>
              <a:buSzPts val="1000"/>
              <a:buNone/>
              <a:defRPr b="1" sz="1000"/>
            </a:lvl9pPr>
          </a:lstStyle>
          <a:p/>
        </p:txBody>
      </p:sp>
      <p:sp>
        <p:nvSpPr>
          <p:cNvPr id="417" name="Google Shape;417;p55"/>
          <p:cNvSpPr txBox="1"/>
          <p:nvPr>
            <p:ph idx="2" type="subTitle"/>
          </p:nvPr>
        </p:nvSpPr>
        <p:spPr>
          <a:xfrm>
            <a:off x="1751162" y="1645971"/>
            <a:ext cx="960900" cy="2931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b="1" sz="1000"/>
            </a:lvl1pPr>
            <a:lvl2pPr lvl="1" rtl="0">
              <a:spcBef>
                <a:spcPts val="0"/>
              </a:spcBef>
              <a:spcAft>
                <a:spcPts val="0"/>
              </a:spcAft>
              <a:buSzPts val="1000"/>
              <a:buNone/>
              <a:defRPr b="1" sz="1000"/>
            </a:lvl2pPr>
            <a:lvl3pPr lvl="2" rtl="0">
              <a:spcBef>
                <a:spcPts val="0"/>
              </a:spcBef>
              <a:spcAft>
                <a:spcPts val="0"/>
              </a:spcAft>
              <a:buSzPts val="1000"/>
              <a:buNone/>
              <a:defRPr b="1" sz="1000"/>
            </a:lvl3pPr>
            <a:lvl4pPr lvl="3" rtl="0">
              <a:spcBef>
                <a:spcPts val="0"/>
              </a:spcBef>
              <a:spcAft>
                <a:spcPts val="0"/>
              </a:spcAft>
              <a:buSzPts val="1000"/>
              <a:buNone/>
              <a:defRPr b="1" sz="1000"/>
            </a:lvl4pPr>
            <a:lvl5pPr lvl="4" rtl="0">
              <a:spcBef>
                <a:spcPts val="0"/>
              </a:spcBef>
              <a:spcAft>
                <a:spcPts val="0"/>
              </a:spcAft>
              <a:buSzPts val="1000"/>
              <a:buNone/>
              <a:defRPr b="1" sz="1000"/>
            </a:lvl5pPr>
            <a:lvl6pPr lvl="5" rtl="0">
              <a:spcBef>
                <a:spcPts val="0"/>
              </a:spcBef>
              <a:spcAft>
                <a:spcPts val="0"/>
              </a:spcAft>
              <a:buSzPts val="1000"/>
              <a:buNone/>
              <a:defRPr b="1" sz="1000"/>
            </a:lvl6pPr>
            <a:lvl7pPr lvl="6" rtl="0">
              <a:spcBef>
                <a:spcPts val="0"/>
              </a:spcBef>
              <a:spcAft>
                <a:spcPts val="0"/>
              </a:spcAft>
              <a:buSzPts val="1000"/>
              <a:buNone/>
              <a:defRPr b="1" sz="1000"/>
            </a:lvl7pPr>
            <a:lvl8pPr lvl="7" rtl="0">
              <a:spcBef>
                <a:spcPts val="0"/>
              </a:spcBef>
              <a:spcAft>
                <a:spcPts val="0"/>
              </a:spcAft>
              <a:buSzPts val="1000"/>
              <a:buNone/>
              <a:defRPr b="1" sz="1000"/>
            </a:lvl8pPr>
            <a:lvl9pPr lvl="8" rtl="0">
              <a:spcBef>
                <a:spcPts val="0"/>
              </a:spcBef>
              <a:spcAft>
                <a:spcPts val="0"/>
              </a:spcAft>
              <a:buSzPts val="1000"/>
              <a:buNone/>
              <a:defRPr b="1" sz="1000"/>
            </a:lvl9pPr>
          </a:lstStyle>
          <a:p/>
        </p:txBody>
      </p:sp>
      <p:sp>
        <p:nvSpPr>
          <p:cNvPr id="418" name="Google Shape;418;p55"/>
          <p:cNvSpPr txBox="1"/>
          <p:nvPr>
            <p:ph idx="3" type="subTitle"/>
          </p:nvPr>
        </p:nvSpPr>
        <p:spPr>
          <a:xfrm>
            <a:off x="3226262" y="1645971"/>
            <a:ext cx="960900" cy="2931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b="1" sz="1000"/>
            </a:lvl1pPr>
            <a:lvl2pPr lvl="1" rtl="0">
              <a:spcBef>
                <a:spcPts val="0"/>
              </a:spcBef>
              <a:spcAft>
                <a:spcPts val="0"/>
              </a:spcAft>
              <a:buSzPts val="1000"/>
              <a:buNone/>
              <a:defRPr b="1" sz="1000"/>
            </a:lvl2pPr>
            <a:lvl3pPr lvl="2" rtl="0">
              <a:spcBef>
                <a:spcPts val="0"/>
              </a:spcBef>
              <a:spcAft>
                <a:spcPts val="0"/>
              </a:spcAft>
              <a:buSzPts val="1000"/>
              <a:buNone/>
              <a:defRPr b="1" sz="1000"/>
            </a:lvl3pPr>
            <a:lvl4pPr lvl="3" rtl="0">
              <a:spcBef>
                <a:spcPts val="0"/>
              </a:spcBef>
              <a:spcAft>
                <a:spcPts val="0"/>
              </a:spcAft>
              <a:buSzPts val="1000"/>
              <a:buNone/>
              <a:defRPr b="1" sz="1000"/>
            </a:lvl4pPr>
            <a:lvl5pPr lvl="4" rtl="0">
              <a:spcBef>
                <a:spcPts val="0"/>
              </a:spcBef>
              <a:spcAft>
                <a:spcPts val="0"/>
              </a:spcAft>
              <a:buSzPts val="1000"/>
              <a:buNone/>
              <a:defRPr b="1" sz="1000"/>
            </a:lvl5pPr>
            <a:lvl6pPr lvl="5" rtl="0">
              <a:spcBef>
                <a:spcPts val="0"/>
              </a:spcBef>
              <a:spcAft>
                <a:spcPts val="0"/>
              </a:spcAft>
              <a:buSzPts val="1000"/>
              <a:buNone/>
              <a:defRPr b="1" sz="1000"/>
            </a:lvl6pPr>
            <a:lvl7pPr lvl="6" rtl="0">
              <a:spcBef>
                <a:spcPts val="0"/>
              </a:spcBef>
              <a:spcAft>
                <a:spcPts val="0"/>
              </a:spcAft>
              <a:buSzPts val="1000"/>
              <a:buNone/>
              <a:defRPr b="1" sz="1000"/>
            </a:lvl7pPr>
            <a:lvl8pPr lvl="7" rtl="0">
              <a:spcBef>
                <a:spcPts val="0"/>
              </a:spcBef>
              <a:spcAft>
                <a:spcPts val="0"/>
              </a:spcAft>
              <a:buSzPts val="1000"/>
              <a:buNone/>
              <a:defRPr b="1" sz="1000"/>
            </a:lvl8pPr>
            <a:lvl9pPr lvl="8" rtl="0">
              <a:spcBef>
                <a:spcPts val="0"/>
              </a:spcBef>
              <a:spcAft>
                <a:spcPts val="0"/>
              </a:spcAft>
              <a:buSzPts val="1000"/>
              <a:buNone/>
              <a:defRPr b="1" sz="1000"/>
            </a:lvl9pPr>
          </a:lstStyle>
          <a:p/>
        </p:txBody>
      </p:sp>
      <p:sp>
        <p:nvSpPr>
          <p:cNvPr id="419" name="Google Shape;419;p55"/>
          <p:cNvSpPr txBox="1"/>
          <p:nvPr>
            <p:ph idx="4" type="subTitle"/>
          </p:nvPr>
        </p:nvSpPr>
        <p:spPr>
          <a:xfrm>
            <a:off x="4780312" y="1645971"/>
            <a:ext cx="960900" cy="2931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b="1" sz="1000"/>
            </a:lvl1pPr>
            <a:lvl2pPr lvl="1" rtl="0">
              <a:spcBef>
                <a:spcPts val="0"/>
              </a:spcBef>
              <a:spcAft>
                <a:spcPts val="0"/>
              </a:spcAft>
              <a:buSzPts val="1000"/>
              <a:buNone/>
              <a:defRPr b="1" sz="1000"/>
            </a:lvl2pPr>
            <a:lvl3pPr lvl="2" rtl="0">
              <a:spcBef>
                <a:spcPts val="0"/>
              </a:spcBef>
              <a:spcAft>
                <a:spcPts val="0"/>
              </a:spcAft>
              <a:buSzPts val="1000"/>
              <a:buNone/>
              <a:defRPr b="1" sz="1000"/>
            </a:lvl3pPr>
            <a:lvl4pPr lvl="3" rtl="0">
              <a:spcBef>
                <a:spcPts val="0"/>
              </a:spcBef>
              <a:spcAft>
                <a:spcPts val="0"/>
              </a:spcAft>
              <a:buSzPts val="1000"/>
              <a:buNone/>
              <a:defRPr b="1" sz="1000"/>
            </a:lvl4pPr>
            <a:lvl5pPr lvl="4" rtl="0">
              <a:spcBef>
                <a:spcPts val="0"/>
              </a:spcBef>
              <a:spcAft>
                <a:spcPts val="0"/>
              </a:spcAft>
              <a:buSzPts val="1000"/>
              <a:buNone/>
              <a:defRPr b="1" sz="1000"/>
            </a:lvl5pPr>
            <a:lvl6pPr lvl="5" rtl="0">
              <a:spcBef>
                <a:spcPts val="0"/>
              </a:spcBef>
              <a:spcAft>
                <a:spcPts val="0"/>
              </a:spcAft>
              <a:buSzPts val="1000"/>
              <a:buNone/>
              <a:defRPr b="1" sz="1000"/>
            </a:lvl6pPr>
            <a:lvl7pPr lvl="6" rtl="0">
              <a:spcBef>
                <a:spcPts val="0"/>
              </a:spcBef>
              <a:spcAft>
                <a:spcPts val="0"/>
              </a:spcAft>
              <a:buSzPts val="1000"/>
              <a:buNone/>
              <a:defRPr b="1" sz="1000"/>
            </a:lvl7pPr>
            <a:lvl8pPr lvl="7" rtl="0">
              <a:spcBef>
                <a:spcPts val="0"/>
              </a:spcBef>
              <a:spcAft>
                <a:spcPts val="0"/>
              </a:spcAft>
              <a:buSzPts val="1000"/>
              <a:buNone/>
              <a:defRPr b="1" sz="1000"/>
            </a:lvl8pPr>
            <a:lvl9pPr lvl="8" rtl="0">
              <a:spcBef>
                <a:spcPts val="0"/>
              </a:spcBef>
              <a:spcAft>
                <a:spcPts val="0"/>
              </a:spcAft>
              <a:buSzPts val="1000"/>
              <a:buNone/>
              <a:defRPr b="1" sz="1000"/>
            </a:lvl9pPr>
          </a:lstStyle>
          <a:p/>
        </p:txBody>
      </p:sp>
      <p:sp>
        <p:nvSpPr>
          <p:cNvPr id="420" name="Google Shape;420;p55"/>
          <p:cNvSpPr txBox="1"/>
          <p:nvPr>
            <p:ph idx="5" type="subTitle"/>
          </p:nvPr>
        </p:nvSpPr>
        <p:spPr>
          <a:xfrm>
            <a:off x="6286100" y="1645971"/>
            <a:ext cx="960900" cy="2931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b="1" sz="1000"/>
            </a:lvl1pPr>
            <a:lvl2pPr lvl="1" rtl="0">
              <a:spcBef>
                <a:spcPts val="0"/>
              </a:spcBef>
              <a:spcAft>
                <a:spcPts val="0"/>
              </a:spcAft>
              <a:buSzPts val="1000"/>
              <a:buNone/>
              <a:defRPr b="1" sz="1000"/>
            </a:lvl2pPr>
            <a:lvl3pPr lvl="2" rtl="0">
              <a:spcBef>
                <a:spcPts val="0"/>
              </a:spcBef>
              <a:spcAft>
                <a:spcPts val="0"/>
              </a:spcAft>
              <a:buSzPts val="1000"/>
              <a:buNone/>
              <a:defRPr b="1" sz="1000"/>
            </a:lvl3pPr>
            <a:lvl4pPr lvl="3" rtl="0">
              <a:spcBef>
                <a:spcPts val="0"/>
              </a:spcBef>
              <a:spcAft>
                <a:spcPts val="0"/>
              </a:spcAft>
              <a:buSzPts val="1000"/>
              <a:buNone/>
              <a:defRPr b="1" sz="1000"/>
            </a:lvl4pPr>
            <a:lvl5pPr lvl="4" rtl="0">
              <a:spcBef>
                <a:spcPts val="0"/>
              </a:spcBef>
              <a:spcAft>
                <a:spcPts val="0"/>
              </a:spcAft>
              <a:buSzPts val="1000"/>
              <a:buNone/>
              <a:defRPr b="1" sz="1000"/>
            </a:lvl5pPr>
            <a:lvl6pPr lvl="5" rtl="0">
              <a:spcBef>
                <a:spcPts val="0"/>
              </a:spcBef>
              <a:spcAft>
                <a:spcPts val="0"/>
              </a:spcAft>
              <a:buSzPts val="1000"/>
              <a:buNone/>
              <a:defRPr b="1" sz="1000"/>
            </a:lvl6pPr>
            <a:lvl7pPr lvl="6" rtl="0">
              <a:spcBef>
                <a:spcPts val="0"/>
              </a:spcBef>
              <a:spcAft>
                <a:spcPts val="0"/>
              </a:spcAft>
              <a:buSzPts val="1000"/>
              <a:buNone/>
              <a:defRPr b="1" sz="1000"/>
            </a:lvl7pPr>
            <a:lvl8pPr lvl="7" rtl="0">
              <a:spcBef>
                <a:spcPts val="0"/>
              </a:spcBef>
              <a:spcAft>
                <a:spcPts val="0"/>
              </a:spcAft>
              <a:buSzPts val="1000"/>
              <a:buNone/>
              <a:defRPr b="1" sz="1000"/>
            </a:lvl8pPr>
            <a:lvl9pPr lvl="8" rtl="0">
              <a:spcBef>
                <a:spcPts val="0"/>
              </a:spcBef>
              <a:spcAft>
                <a:spcPts val="0"/>
              </a:spcAft>
              <a:buSzPts val="1000"/>
              <a:buNone/>
              <a:defRPr b="1" sz="1000"/>
            </a:lvl9pPr>
          </a:lstStyle>
          <a:p/>
        </p:txBody>
      </p:sp>
      <p:sp>
        <p:nvSpPr>
          <p:cNvPr id="421" name="Google Shape;421;p55"/>
          <p:cNvSpPr txBox="1"/>
          <p:nvPr>
            <p:ph idx="6" type="subTitle"/>
          </p:nvPr>
        </p:nvSpPr>
        <p:spPr>
          <a:xfrm>
            <a:off x="7766612" y="1645971"/>
            <a:ext cx="960900" cy="2931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b="1" sz="1000"/>
            </a:lvl1pPr>
            <a:lvl2pPr lvl="1" rtl="0">
              <a:spcBef>
                <a:spcPts val="0"/>
              </a:spcBef>
              <a:spcAft>
                <a:spcPts val="0"/>
              </a:spcAft>
              <a:buSzPts val="1000"/>
              <a:buNone/>
              <a:defRPr b="1" sz="1000"/>
            </a:lvl2pPr>
            <a:lvl3pPr lvl="2" rtl="0">
              <a:spcBef>
                <a:spcPts val="0"/>
              </a:spcBef>
              <a:spcAft>
                <a:spcPts val="0"/>
              </a:spcAft>
              <a:buSzPts val="1000"/>
              <a:buNone/>
              <a:defRPr b="1" sz="1000"/>
            </a:lvl3pPr>
            <a:lvl4pPr lvl="3" rtl="0">
              <a:spcBef>
                <a:spcPts val="0"/>
              </a:spcBef>
              <a:spcAft>
                <a:spcPts val="0"/>
              </a:spcAft>
              <a:buSzPts val="1000"/>
              <a:buNone/>
              <a:defRPr b="1" sz="1000"/>
            </a:lvl4pPr>
            <a:lvl5pPr lvl="4" rtl="0">
              <a:spcBef>
                <a:spcPts val="0"/>
              </a:spcBef>
              <a:spcAft>
                <a:spcPts val="0"/>
              </a:spcAft>
              <a:buSzPts val="1000"/>
              <a:buNone/>
              <a:defRPr b="1" sz="1000"/>
            </a:lvl5pPr>
            <a:lvl6pPr lvl="5" rtl="0">
              <a:spcBef>
                <a:spcPts val="0"/>
              </a:spcBef>
              <a:spcAft>
                <a:spcPts val="0"/>
              </a:spcAft>
              <a:buSzPts val="1000"/>
              <a:buNone/>
              <a:defRPr b="1" sz="1000"/>
            </a:lvl6pPr>
            <a:lvl7pPr lvl="6" rtl="0">
              <a:spcBef>
                <a:spcPts val="0"/>
              </a:spcBef>
              <a:spcAft>
                <a:spcPts val="0"/>
              </a:spcAft>
              <a:buSzPts val="1000"/>
              <a:buNone/>
              <a:defRPr b="1" sz="1000"/>
            </a:lvl7pPr>
            <a:lvl8pPr lvl="7" rtl="0">
              <a:spcBef>
                <a:spcPts val="0"/>
              </a:spcBef>
              <a:spcAft>
                <a:spcPts val="0"/>
              </a:spcAft>
              <a:buSzPts val="1000"/>
              <a:buNone/>
              <a:defRPr b="1" sz="1000"/>
            </a:lvl8pPr>
            <a:lvl9pPr lvl="8" rtl="0">
              <a:spcBef>
                <a:spcPts val="0"/>
              </a:spcBef>
              <a:spcAft>
                <a:spcPts val="0"/>
              </a:spcAft>
              <a:buSzPts val="1000"/>
              <a:buNone/>
              <a:defRPr b="1" sz="1000"/>
            </a:lvl9pPr>
          </a:lstStyle>
          <a:p/>
        </p:txBody>
      </p:sp>
      <p:cxnSp>
        <p:nvCxnSpPr>
          <p:cNvPr id="422" name="Google Shape;422;p55"/>
          <p:cNvCxnSpPr/>
          <p:nvPr/>
        </p:nvCxnSpPr>
        <p:spPr>
          <a:xfrm>
            <a:off x="-10825" y="1626175"/>
            <a:ext cx="9167700" cy="0"/>
          </a:xfrm>
          <a:prstGeom prst="straightConnector1">
            <a:avLst/>
          </a:prstGeom>
          <a:noFill/>
          <a:ln cap="flat" cmpd="sng" w="19050">
            <a:solidFill>
              <a:srgbClr val="DEE1E1"/>
            </a:solidFill>
            <a:prstDash val="solid"/>
            <a:round/>
            <a:headEnd len="med" w="med" type="none"/>
            <a:tailEnd len="med" w="med" type="none"/>
          </a:ln>
        </p:spPr>
      </p:cxnSp>
      <p:cxnSp>
        <p:nvCxnSpPr>
          <p:cNvPr id="423" name="Google Shape;423;p55"/>
          <p:cNvCxnSpPr/>
          <p:nvPr/>
        </p:nvCxnSpPr>
        <p:spPr>
          <a:xfrm>
            <a:off x="1514050" y="1626175"/>
            <a:ext cx="0" cy="3634800"/>
          </a:xfrm>
          <a:prstGeom prst="straightConnector1">
            <a:avLst/>
          </a:prstGeom>
          <a:noFill/>
          <a:ln cap="flat" cmpd="sng" w="19050">
            <a:solidFill>
              <a:srgbClr val="DEE1E1"/>
            </a:solidFill>
            <a:prstDash val="solid"/>
            <a:round/>
            <a:headEnd len="med" w="med" type="none"/>
            <a:tailEnd len="med" w="med" type="none"/>
          </a:ln>
        </p:spPr>
      </p:cxnSp>
      <p:cxnSp>
        <p:nvCxnSpPr>
          <p:cNvPr id="424" name="Google Shape;424;p55"/>
          <p:cNvCxnSpPr/>
          <p:nvPr/>
        </p:nvCxnSpPr>
        <p:spPr>
          <a:xfrm>
            <a:off x="3050375" y="1626175"/>
            <a:ext cx="0" cy="3645600"/>
          </a:xfrm>
          <a:prstGeom prst="straightConnector1">
            <a:avLst/>
          </a:prstGeom>
          <a:noFill/>
          <a:ln cap="flat" cmpd="sng" w="19050">
            <a:solidFill>
              <a:srgbClr val="DEE1E1"/>
            </a:solidFill>
            <a:prstDash val="solid"/>
            <a:round/>
            <a:headEnd len="med" w="med" type="none"/>
            <a:tailEnd len="med" w="med" type="none"/>
          </a:ln>
        </p:spPr>
      </p:cxnSp>
      <p:cxnSp>
        <p:nvCxnSpPr>
          <p:cNvPr id="425" name="Google Shape;425;p55"/>
          <p:cNvCxnSpPr/>
          <p:nvPr/>
        </p:nvCxnSpPr>
        <p:spPr>
          <a:xfrm>
            <a:off x="4572000" y="1626175"/>
            <a:ext cx="0" cy="3656400"/>
          </a:xfrm>
          <a:prstGeom prst="straightConnector1">
            <a:avLst/>
          </a:prstGeom>
          <a:noFill/>
          <a:ln cap="flat" cmpd="sng" w="19050">
            <a:solidFill>
              <a:srgbClr val="DEE1E1"/>
            </a:solidFill>
            <a:prstDash val="solid"/>
            <a:round/>
            <a:headEnd len="med" w="med" type="none"/>
            <a:tailEnd len="med" w="med" type="none"/>
          </a:ln>
        </p:spPr>
      </p:cxnSp>
      <p:cxnSp>
        <p:nvCxnSpPr>
          <p:cNvPr id="426" name="Google Shape;426;p55"/>
          <p:cNvCxnSpPr/>
          <p:nvPr/>
        </p:nvCxnSpPr>
        <p:spPr>
          <a:xfrm>
            <a:off x="7617425" y="1626175"/>
            <a:ext cx="0" cy="3688800"/>
          </a:xfrm>
          <a:prstGeom prst="straightConnector1">
            <a:avLst/>
          </a:prstGeom>
          <a:noFill/>
          <a:ln cap="flat" cmpd="sng" w="19050">
            <a:solidFill>
              <a:srgbClr val="DEE1E1"/>
            </a:solidFill>
            <a:prstDash val="solid"/>
            <a:round/>
            <a:headEnd len="med" w="med" type="none"/>
            <a:tailEnd len="med" w="med" type="none"/>
          </a:ln>
        </p:spPr>
      </p:cxnSp>
      <p:cxnSp>
        <p:nvCxnSpPr>
          <p:cNvPr id="427" name="Google Shape;427;p55"/>
          <p:cNvCxnSpPr/>
          <p:nvPr/>
        </p:nvCxnSpPr>
        <p:spPr>
          <a:xfrm>
            <a:off x="6100788" y="1626175"/>
            <a:ext cx="0" cy="3623700"/>
          </a:xfrm>
          <a:prstGeom prst="straightConnector1">
            <a:avLst/>
          </a:prstGeom>
          <a:noFill/>
          <a:ln cap="flat" cmpd="sng" w="19050">
            <a:solidFill>
              <a:srgbClr val="DEE1E1"/>
            </a:solidFill>
            <a:prstDash val="solid"/>
            <a:round/>
            <a:headEnd len="med" w="med" type="none"/>
            <a:tailEnd len="med" w="med" type="none"/>
          </a:ln>
        </p:spPr>
      </p:cxnSp>
      <p:sp>
        <p:nvSpPr>
          <p:cNvPr id="428" name="Google Shape;428;p55"/>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Multi-year Timeline">
  <p:cSld name="CUSTOM_80">
    <p:spTree>
      <p:nvGrpSpPr>
        <p:cNvPr id="429" name="Shape 429"/>
        <p:cNvGrpSpPr/>
        <p:nvPr/>
      </p:nvGrpSpPr>
      <p:grpSpPr>
        <a:xfrm>
          <a:off x="0" y="0"/>
          <a:ext cx="0" cy="0"/>
          <a:chOff x="0" y="0"/>
          <a:chExt cx="0" cy="0"/>
        </a:xfrm>
      </p:grpSpPr>
      <p:sp>
        <p:nvSpPr>
          <p:cNvPr id="430" name="Google Shape;430;p56"/>
          <p:cNvSpPr/>
          <p:nvPr/>
        </p:nvSpPr>
        <p:spPr>
          <a:xfrm>
            <a:off x="851045" y="1696244"/>
            <a:ext cx="7416468" cy="1738260"/>
          </a:xfrm>
          <a:custGeom>
            <a:rect b="b" l="l" r="r" t="t"/>
            <a:pathLst>
              <a:path extrusionOk="0" h="21600" w="21600">
                <a:moveTo>
                  <a:pt x="0" y="21600"/>
                </a:moveTo>
                <a:cubicBezTo>
                  <a:pt x="10202" y="21462"/>
                  <a:pt x="17402" y="14262"/>
                  <a:pt x="21600" y="0"/>
                </a:cubicBezTo>
              </a:path>
            </a:pathLst>
          </a:custGeom>
          <a:noFill/>
          <a:ln cap="rnd" cmpd="sng" w="76200">
            <a:solidFill>
              <a:srgbClr val="C7DBF9"/>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l">
              <a:lnSpc>
                <a:spcPct val="9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431" name="Google Shape;431;p56"/>
          <p:cNvSpPr txBox="1"/>
          <p:nvPr>
            <p:ph type="title"/>
          </p:nvPr>
        </p:nvSpPr>
        <p:spPr>
          <a:xfrm>
            <a:off x="817304" y="749825"/>
            <a:ext cx="7403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32" name="Google Shape;432;p5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 Paragraph">
  <p:cSld name="CUSTOM_76">
    <p:spTree>
      <p:nvGrpSpPr>
        <p:cNvPr id="433" name="Shape 433"/>
        <p:cNvGrpSpPr/>
        <p:nvPr/>
      </p:nvGrpSpPr>
      <p:grpSpPr>
        <a:xfrm>
          <a:off x="0" y="0"/>
          <a:ext cx="0" cy="0"/>
          <a:chOff x="0" y="0"/>
          <a:chExt cx="0" cy="0"/>
        </a:xfrm>
      </p:grpSpPr>
      <p:sp>
        <p:nvSpPr>
          <p:cNvPr id="434" name="Google Shape;434;p57"/>
          <p:cNvSpPr txBox="1"/>
          <p:nvPr>
            <p:ph idx="1" type="body"/>
          </p:nvPr>
        </p:nvSpPr>
        <p:spPr>
          <a:xfrm>
            <a:off x="857550" y="1976075"/>
            <a:ext cx="2441400" cy="2460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800"/>
              </a:spcBef>
              <a:spcAft>
                <a:spcPts val="0"/>
              </a:spcAft>
              <a:buSzPts val="1200"/>
              <a:buChar char="○"/>
              <a:defRPr sz="1200"/>
            </a:lvl2pPr>
            <a:lvl3pPr indent="-304800" lvl="2" marL="1371600">
              <a:spcBef>
                <a:spcPts val="800"/>
              </a:spcBef>
              <a:spcAft>
                <a:spcPts val="0"/>
              </a:spcAft>
              <a:buSzPts val="1200"/>
              <a:buChar char="■"/>
              <a:defRPr sz="1200"/>
            </a:lvl3pPr>
            <a:lvl4pPr indent="-304800" lvl="3" marL="1828800">
              <a:spcBef>
                <a:spcPts val="800"/>
              </a:spcBef>
              <a:spcAft>
                <a:spcPts val="0"/>
              </a:spcAft>
              <a:buSzPts val="1200"/>
              <a:buChar char="●"/>
              <a:defRPr sz="1200"/>
            </a:lvl4pPr>
            <a:lvl5pPr indent="-304800" lvl="4" marL="2286000">
              <a:spcBef>
                <a:spcPts val="800"/>
              </a:spcBef>
              <a:spcAft>
                <a:spcPts val="0"/>
              </a:spcAft>
              <a:buSzPts val="1200"/>
              <a:buChar char="○"/>
              <a:defRPr sz="1200"/>
            </a:lvl5pPr>
            <a:lvl6pPr indent="-304800" lvl="5" marL="2743200">
              <a:spcBef>
                <a:spcPts val="800"/>
              </a:spcBef>
              <a:spcAft>
                <a:spcPts val="0"/>
              </a:spcAft>
              <a:buSzPts val="1200"/>
              <a:buChar char="■"/>
              <a:defRPr sz="1200"/>
            </a:lvl6pPr>
            <a:lvl7pPr indent="-304800" lvl="6" marL="3200400">
              <a:spcBef>
                <a:spcPts val="800"/>
              </a:spcBef>
              <a:spcAft>
                <a:spcPts val="0"/>
              </a:spcAft>
              <a:buSzPts val="1200"/>
              <a:buChar char="●"/>
              <a:defRPr sz="1200"/>
            </a:lvl7pPr>
            <a:lvl8pPr indent="-304800" lvl="7" marL="3657600">
              <a:spcBef>
                <a:spcPts val="800"/>
              </a:spcBef>
              <a:spcAft>
                <a:spcPts val="0"/>
              </a:spcAft>
              <a:buSzPts val="1200"/>
              <a:buChar char="○"/>
              <a:defRPr sz="1200"/>
            </a:lvl8pPr>
            <a:lvl9pPr indent="-304800" lvl="8" marL="4114800">
              <a:spcBef>
                <a:spcPts val="800"/>
              </a:spcBef>
              <a:spcAft>
                <a:spcPts val="800"/>
              </a:spcAft>
              <a:buSzPts val="1200"/>
              <a:buChar char="■"/>
              <a:defRPr sz="1200"/>
            </a:lvl9pPr>
          </a:lstStyle>
          <a:p/>
        </p:txBody>
      </p:sp>
      <p:sp>
        <p:nvSpPr>
          <p:cNvPr id="435" name="Google Shape;435;p57"/>
          <p:cNvSpPr txBox="1"/>
          <p:nvPr>
            <p:ph type="title"/>
          </p:nvPr>
        </p:nvSpPr>
        <p:spPr>
          <a:xfrm>
            <a:off x="857550" y="826025"/>
            <a:ext cx="3657600" cy="1279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pic>
        <p:nvPicPr>
          <p:cNvPr id="436" name="Google Shape;436;p57"/>
          <p:cNvPicPr preferRelativeResize="0"/>
          <p:nvPr/>
        </p:nvPicPr>
        <p:blipFill>
          <a:blip r:embed="rId2">
            <a:alphaModFix/>
          </a:blip>
          <a:stretch>
            <a:fillRect/>
          </a:stretch>
        </p:blipFill>
        <p:spPr>
          <a:xfrm>
            <a:off x="5240275" y="1790900"/>
            <a:ext cx="2385826" cy="2385826"/>
          </a:xfrm>
          <a:prstGeom prst="rect">
            <a:avLst/>
          </a:prstGeom>
          <a:noFill/>
          <a:ln>
            <a:noFill/>
          </a:ln>
        </p:spPr>
      </p:pic>
      <p:sp>
        <p:nvSpPr>
          <p:cNvPr id="437" name="Google Shape;437;p57"/>
          <p:cNvSpPr txBox="1"/>
          <p:nvPr>
            <p:ph idx="2" type="subTitle"/>
          </p:nvPr>
        </p:nvSpPr>
        <p:spPr>
          <a:xfrm>
            <a:off x="3764550" y="3230925"/>
            <a:ext cx="1197600" cy="767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b="1" sz="12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438" name="Google Shape;438;p57"/>
          <p:cNvSpPr txBox="1"/>
          <p:nvPr>
            <p:ph idx="3" type="subTitle"/>
          </p:nvPr>
        </p:nvSpPr>
        <p:spPr>
          <a:xfrm>
            <a:off x="5834388" y="956825"/>
            <a:ext cx="1197600" cy="76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200"/>
              <a:buNone/>
              <a:defRPr b="1" sz="1200"/>
            </a:lvl1pPr>
            <a:lvl2pPr lvl="1" rtl="0" algn="ctr">
              <a:spcBef>
                <a:spcPts val="0"/>
              </a:spcBef>
              <a:spcAft>
                <a:spcPts val="0"/>
              </a:spcAft>
              <a:buSzPts val="1500"/>
              <a:buNone/>
              <a:defRPr sz="1500"/>
            </a:lvl2pPr>
            <a:lvl3pPr lvl="2" rtl="0" algn="ctr">
              <a:spcBef>
                <a:spcPts val="0"/>
              </a:spcBef>
              <a:spcAft>
                <a:spcPts val="0"/>
              </a:spcAft>
              <a:buSzPts val="1500"/>
              <a:buNone/>
              <a:defRPr sz="1500"/>
            </a:lvl3pPr>
            <a:lvl4pPr lvl="3" rtl="0" algn="ctr">
              <a:spcBef>
                <a:spcPts val="0"/>
              </a:spcBef>
              <a:spcAft>
                <a:spcPts val="0"/>
              </a:spcAft>
              <a:buSzPts val="1500"/>
              <a:buNone/>
              <a:defRPr sz="1500"/>
            </a:lvl4pPr>
            <a:lvl5pPr lvl="4" rtl="0" algn="ctr">
              <a:spcBef>
                <a:spcPts val="0"/>
              </a:spcBef>
              <a:spcAft>
                <a:spcPts val="0"/>
              </a:spcAft>
              <a:buSzPts val="1500"/>
              <a:buNone/>
              <a:defRPr sz="1500"/>
            </a:lvl5pPr>
            <a:lvl6pPr lvl="5" rtl="0" algn="ctr">
              <a:spcBef>
                <a:spcPts val="0"/>
              </a:spcBef>
              <a:spcAft>
                <a:spcPts val="0"/>
              </a:spcAft>
              <a:buSzPts val="1500"/>
              <a:buNone/>
              <a:defRPr sz="1500"/>
            </a:lvl6pPr>
            <a:lvl7pPr lvl="6" rtl="0" algn="ctr">
              <a:spcBef>
                <a:spcPts val="0"/>
              </a:spcBef>
              <a:spcAft>
                <a:spcPts val="0"/>
              </a:spcAft>
              <a:buSzPts val="1500"/>
              <a:buNone/>
              <a:defRPr sz="1500"/>
            </a:lvl7pPr>
            <a:lvl8pPr lvl="7" rtl="0" algn="ctr">
              <a:spcBef>
                <a:spcPts val="0"/>
              </a:spcBef>
              <a:spcAft>
                <a:spcPts val="0"/>
              </a:spcAft>
              <a:buSzPts val="1500"/>
              <a:buNone/>
              <a:defRPr sz="1500"/>
            </a:lvl8pPr>
            <a:lvl9pPr lvl="8" rtl="0" algn="ctr">
              <a:spcBef>
                <a:spcPts val="0"/>
              </a:spcBef>
              <a:spcAft>
                <a:spcPts val="0"/>
              </a:spcAft>
              <a:buSzPts val="1500"/>
              <a:buNone/>
              <a:defRPr sz="1500"/>
            </a:lvl9pPr>
          </a:lstStyle>
          <a:p/>
        </p:txBody>
      </p:sp>
      <p:sp>
        <p:nvSpPr>
          <p:cNvPr id="439" name="Google Shape;439;p57"/>
          <p:cNvSpPr txBox="1"/>
          <p:nvPr>
            <p:ph idx="4" type="subTitle"/>
          </p:nvPr>
        </p:nvSpPr>
        <p:spPr>
          <a:xfrm>
            <a:off x="8003347" y="3037825"/>
            <a:ext cx="9120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pic>
        <p:nvPicPr>
          <p:cNvPr id="440" name="Google Shape;440;p57"/>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extLst>
    <p:ext uri="{DCECCB84-F9BA-43D5-87BE-67443E8EF086}">
      <p15:sldGuideLst>
        <p15:guide id="1" orient="horz" pos="576">
          <p15:clr>
            <a:srgbClr val="E46962"/>
          </p15:clr>
        </p15:guide>
        <p15:guide id="2" orient="horz" pos="2664">
          <p15:clr>
            <a:srgbClr val="E46962"/>
          </p15:clr>
        </p15:guide>
        <p15:guide id="3" pos="576">
          <p15:clr>
            <a:srgbClr val="E46962"/>
          </p15:clr>
        </p15:guide>
        <p15:guide id="4" pos="5184">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3 Colors">
  <p:cSld name="CUSTOM_78">
    <p:spTree>
      <p:nvGrpSpPr>
        <p:cNvPr id="441" name="Shape 441"/>
        <p:cNvGrpSpPr/>
        <p:nvPr/>
      </p:nvGrpSpPr>
      <p:grpSpPr>
        <a:xfrm>
          <a:off x="0" y="0"/>
          <a:ext cx="0" cy="0"/>
          <a:chOff x="0" y="0"/>
          <a:chExt cx="0" cy="0"/>
        </a:xfrm>
      </p:grpSpPr>
      <p:pic>
        <p:nvPicPr>
          <p:cNvPr id="442" name="Google Shape;442;p58"/>
          <p:cNvPicPr preferRelativeResize="0"/>
          <p:nvPr/>
        </p:nvPicPr>
        <p:blipFill>
          <a:blip r:embed="rId2">
            <a:alphaModFix/>
          </a:blip>
          <a:stretch>
            <a:fillRect/>
          </a:stretch>
        </p:blipFill>
        <p:spPr>
          <a:xfrm>
            <a:off x="3379088" y="2169475"/>
            <a:ext cx="2385826" cy="2385826"/>
          </a:xfrm>
          <a:prstGeom prst="rect">
            <a:avLst/>
          </a:prstGeom>
          <a:noFill/>
          <a:ln>
            <a:noFill/>
          </a:ln>
        </p:spPr>
      </p:pic>
      <p:sp>
        <p:nvSpPr>
          <p:cNvPr id="443" name="Google Shape;443;p58"/>
          <p:cNvSpPr txBox="1"/>
          <p:nvPr>
            <p:ph type="title"/>
          </p:nvPr>
        </p:nvSpPr>
        <p:spPr>
          <a:xfrm>
            <a:off x="914400" y="803000"/>
            <a:ext cx="73152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None/>
              <a:defRPr sz="2400"/>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p:txBody>
      </p:sp>
      <p:cxnSp>
        <p:nvCxnSpPr>
          <p:cNvPr id="444" name="Google Shape;444;p58"/>
          <p:cNvCxnSpPr/>
          <p:nvPr/>
        </p:nvCxnSpPr>
        <p:spPr>
          <a:xfrm>
            <a:off x="4567693" y="1940875"/>
            <a:ext cx="0" cy="458100"/>
          </a:xfrm>
          <a:prstGeom prst="straightConnector1">
            <a:avLst/>
          </a:prstGeom>
          <a:noFill/>
          <a:ln cap="flat" cmpd="sng" w="19050">
            <a:solidFill>
              <a:schemeClr val="dk1"/>
            </a:solidFill>
            <a:prstDash val="solid"/>
            <a:round/>
            <a:headEnd len="med" w="med" type="oval"/>
            <a:tailEnd len="med" w="med" type="none"/>
          </a:ln>
        </p:spPr>
      </p:cxnSp>
      <p:cxnSp>
        <p:nvCxnSpPr>
          <p:cNvPr id="445" name="Google Shape;445;p58"/>
          <p:cNvCxnSpPr/>
          <p:nvPr/>
        </p:nvCxnSpPr>
        <p:spPr>
          <a:xfrm>
            <a:off x="3096668" y="3869375"/>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446" name="Google Shape;446;p58"/>
          <p:cNvCxnSpPr/>
          <p:nvPr/>
        </p:nvCxnSpPr>
        <p:spPr>
          <a:xfrm>
            <a:off x="5547868" y="3684525"/>
            <a:ext cx="539100" cy="0"/>
          </a:xfrm>
          <a:prstGeom prst="straightConnector1">
            <a:avLst/>
          </a:prstGeom>
          <a:noFill/>
          <a:ln cap="flat" cmpd="sng" w="19050">
            <a:solidFill>
              <a:schemeClr val="dk1"/>
            </a:solidFill>
            <a:prstDash val="solid"/>
            <a:round/>
            <a:headEnd len="med" w="med" type="none"/>
            <a:tailEnd len="med" w="med" type="oval"/>
          </a:ln>
        </p:spPr>
      </p:cxnSp>
      <p:sp>
        <p:nvSpPr>
          <p:cNvPr id="447" name="Google Shape;447;p58"/>
          <p:cNvSpPr txBox="1"/>
          <p:nvPr>
            <p:ph idx="1" type="subTitle"/>
          </p:nvPr>
        </p:nvSpPr>
        <p:spPr>
          <a:xfrm>
            <a:off x="1992300" y="3680507"/>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448" name="Google Shape;448;p58"/>
          <p:cNvSpPr txBox="1"/>
          <p:nvPr>
            <p:ph idx="2" type="subTitle"/>
          </p:nvPr>
        </p:nvSpPr>
        <p:spPr>
          <a:xfrm>
            <a:off x="3777500" y="1528100"/>
            <a:ext cx="1580400" cy="76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200"/>
              <a:buNone/>
              <a:defRPr b="1" sz="1200"/>
            </a:lvl1pPr>
            <a:lvl2pPr lvl="1" rtl="0" algn="ctr">
              <a:spcBef>
                <a:spcPts val="0"/>
              </a:spcBef>
              <a:spcAft>
                <a:spcPts val="0"/>
              </a:spcAft>
              <a:buSzPts val="1500"/>
              <a:buNone/>
              <a:defRPr sz="1500"/>
            </a:lvl2pPr>
            <a:lvl3pPr lvl="2" rtl="0" algn="ctr">
              <a:spcBef>
                <a:spcPts val="0"/>
              </a:spcBef>
              <a:spcAft>
                <a:spcPts val="0"/>
              </a:spcAft>
              <a:buSzPts val="1500"/>
              <a:buNone/>
              <a:defRPr sz="1500"/>
            </a:lvl3pPr>
            <a:lvl4pPr lvl="3" rtl="0" algn="ctr">
              <a:spcBef>
                <a:spcPts val="0"/>
              </a:spcBef>
              <a:spcAft>
                <a:spcPts val="0"/>
              </a:spcAft>
              <a:buSzPts val="1500"/>
              <a:buNone/>
              <a:defRPr sz="1500"/>
            </a:lvl4pPr>
            <a:lvl5pPr lvl="4" rtl="0" algn="ctr">
              <a:spcBef>
                <a:spcPts val="0"/>
              </a:spcBef>
              <a:spcAft>
                <a:spcPts val="0"/>
              </a:spcAft>
              <a:buSzPts val="1500"/>
              <a:buNone/>
              <a:defRPr sz="1500"/>
            </a:lvl5pPr>
            <a:lvl6pPr lvl="5" rtl="0" algn="ctr">
              <a:spcBef>
                <a:spcPts val="0"/>
              </a:spcBef>
              <a:spcAft>
                <a:spcPts val="0"/>
              </a:spcAft>
              <a:buSzPts val="1500"/>
              <a:buNone/>
              <a:defRPr sz="1500"/>
            </a:lvl6pPr>
            <a:lvl7pPr lvl="6" rtl="0" algn="ctr">
              <a:spcBef>
                <a:spcPts val="0"/>
              </a:spcBef>
              <a:spcAft>
                <a:spcPts val="0"/>
              </a:spcAft>
              <a:buSzPts val="1500"/>
              <a:buNone/>
              <a:defRPr sz="1500"/>
            </a:lvl7pPr>
            <a:lvl8pPr lvl="7" rtl="0" algn="ctr">
              <a:spcBef>
                <a:spcPts val="0"/>
              </a:spcBef>
              <a:spcAft>
                <a:spcPts val="0"/>
              </a:spcAft>
              <a:buSzPts val="1500"/>
              <a:buNone/>
              <a:defRPr sz="1500"/>
            </a:lvl8pPr>
            <a:lvl9pPr lvl="8" rtl="0" algn="ctr">
              <a:spcBef>
                <a:spcPts val="0"/>
              </a:spcBef>
              <a:spcAft>
                <a:spcPts val="0"/>
              </a:spcAft>
              <a:buSzPts val="1500"/>
              <a:buNone/>
              <a:defRPr sz="1500"/>
            </a:lvl9pPr>
          </a:lstStyle>
          <a:p/>
        </p:txBody>
      </p:sp>
      <p:sp>
        <p:nvSpPr>
          <p:cNvPr id="449" name="Google Shape;449;p58"/>
          <p:cNvSpPr txBox="1"/>
          <p:nvPr>
            <p:ph idx="3" type="subTitle"/>
          </p:nvPr>
        </p:nvSpPr>
        <p:spPr>
          <a:xfrm>
            <a:off x="6231101" y="3502193"/>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pic>
        <p:nvPicPr>
          <p:cNvPr id="450" name="Google Shape;450;p58"/>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Flywheel 5 Colors">
  <p:cSld name="CUSTOM_77">
    <p:spTree>
      <p:nvGrpSpPr>
        <p:cNvPr id="451" name="Shape 451"/>
        <p:cNvGrpSpPr/>
        <p:nvPr/>
      </p:nvGrpSpPr>
      <p:grpSpPr>
        <a:xfrm>
          <a:off x="0" y="0"/>
          <a:ext cx="0" cy="0"/>
          <a:chOff x="0" y="0"/>
          <a:chExt cx="0" cy="0"/>
        </a:xfrm>
      </p:grpSpPr>
      <p:pic>
        <p:nvPicPr>
          <p:cNvPr id="452" name="Google Shape;452;p59"/>
          <p:cNvPicPr preferRelativeResize="0"/>
          <p:nvPr/>
        </p:nvPicPr>
        <p:blipFill>
          <a:blip r:embed="rId2">
            <a:alphaModFix/>
          </a:blip>
          <a:stretch>
            <a:fillRect/>
          </a:stretch>
        </p:blipFill>
        <p:spPr>
          <a:xfrm>
            <a:off x="3379088" y="1744484"/>
            <a:ext cx="2385826" cy="2385826"/>
          </a:xfrm>
          <a:prstGeom prst="rect">
            <a:avLst/>
          </a:prstGeom>
          <a:noFill/>
          <a:ln>
            <a:noFill/>
          </a:ln>
        </p:spPr>
      </p:pic>
      <p:sp>
        <p:nvSpPr>
          <p:cNvPr id="453" name="Google Shape;453;p59"/>
          <p:cNvSpPr txBox="1"/>
          <p:nvPr>
            <p:ph idx="1" type="subTitle"/>
          </p:nvPr>
        </p:nvSpPr>
        <p:spPr>
          <a:xfrm>
            <a:off x="1951675" y="3536321"/>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454" name="Google Shape;454;p59"/>
          <p:cNvSpPr txBox="1"/>
          <p:nvPr>
            <p:ph idx="2" type="subTitle"/>
          </p:nvPr>
        </p:nvSpPr>
        <p:spPr>
          <a:xfrm>
            <a:off x="2059150" y="2033321"/>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pic>
        <p:nvPicPr>
          <p:cNvPr id="455" name="Google Shape;455;p59"/>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cxnSp>
        <p:nvCxnSpPr>
          <p:cNvPr id="456" name="Google Shape;456;p59"/>
          <p:cNvCxnSpPr/>
          <p:nvPr/>
        </p:nvCxnSpPr>
        <p:spPr>
          <a:xfrm>
            <a:off x="3242275" y="2214097"/>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457" name="Google Shape;457;p59"/>
          <p:cNvCxnSpPr/>
          <p:nvPr/>
        </p:nvCxnSpPr>
        <p:spPr>
          <a:xfrm>
            <a:off x="3242275" y="3716947"/>
            <a:ext cx="539100" cy="0"/>
          </a:xfrm>
          <a:prstGeom prst="straightConnector1">
            <a:avLst/>
          </a:prstGeom>
          <a:noFill/>
          <a:ln cap="flat" cmpd="sng" w="19050">
            <a:solidFill>
              <a:schemeClr val="dk1"/>
            </a:solidFill>
            <a:prstDash val="solid"/>
            <a:round/>
            <a:headEnd len="med" w="med" type="oval"/>
            <a:tailEnd len="med" w="med" type="none"/>
          </a:ln>
        </p:spPr>
      </p:cxnSp>
      <p:cxnSp>
        <p:nvCxnSpPr>
          <p:cNvPr id="458" name="Google Shape;458;p59"/>
          <p:cNvCxnSpPr/>
          <p:nvPr/>
        </p:nvCxnSpPr>
        <p:spPr>
          <a:xfrm>
            <a:off x="4968150" y="1884575"/>
            <a:ext cx="1207800" cy="0"/>
          </a:xfrm>
          <a:prstGeom prst="straightConnector1">
            <a:avLst/>
          </a:prstGeom>
          <a:noFill/>
          <a:ln cap="flat" cmpd="sng" w="19050">
            <a:solidFill>
              <a:schemeClr val="dk1"/>
            </a:solidFill>
            <a:prstDash val="solid"/>
            <a:round/>
            <a:headEnd len="med" w="med" type="none"/>
            <a:tailEnd len="med" w="med" type="oval"/>
          </a:ln>
        </p:spPr>
      </p:cxnSp>
      <p:cxnSp>
        <p:nvCxnSpPr>
          <p:cNvPr id="459" name="Google Shape;459;p59"/>
          <p:cNvCxnSpPr/>
          <p:nvPr/>
        </p:nvCxnSpPr>
        <p:spPr>
          <a:xfrm>
            <a:off x="5636925" y="2937388"/>
            <a:ext cx="539100" cy="0"/>
          </a:xfrm>
          <a:prstGeom prst="straightConnector1">
            <a:avLst/>
          </a:prstGeom>
          <a:noFill/>
          <a:ln cap="flat" cmpd="sng" w="19050">
            <a:solidFill>
              <a:schemeClr val="dk1"/>
            </a:solidFill>
            <a:prstDash val="solid"/>
            <a:round/>
            <a:headEnd len="med" w="med" type="none"/>
            <a:tailEnd len="med" w="med" type="oval"/>
          </a:ln>
        </p:spPr>
      </p:cxnSp>
      <p:cxnSp>
        <p:nvCxnSpPr>
          <p:cNvPr id="460" name="Google Shape;460;p59"/>
          <p:cNvCxnSpPr/>
          <p:nvPr/>
        </p:nvCxnSpPr>
        <p:spPr>
          <a:xfrm>
            <a:off x="5130500" y="3990200"/>
            <a:ext cx="1045500" cy="0"/>
          </a:xfrm>
          <a:prstGeom prst="straightConnector1">
            <a:avLst/>
          </a:prstGeom>
          <a:noFill/>
          <a:ln cap="flat" cmpd="sng" w="19050">
            <a:solidFill>
              <a:schemeClr val="dk1"/>
            </a:solidFill>
            <a:prstDash val="solid"/>
            <a:round/>
            <a:headEnd len="med" w="med" type="none"/>
            <a:tailEnd len="med" w="med" type="oval"/>
          </a:ln>
        </p:spPr>
      </p:cxnSp>
      <p:sp>
        <p:nvSpPr>
          <p:cNvPr id="461" name="Google Shape;461;p59"/>
          <p:cNvSpPr txBox="1"/>
          <p:nvPr>
            <p:ph type="title"/>
          </p:nvPr>
        </p:nvSpPr>
        <p:spPr>
          <a:xfrm>
            <a:off x="821679" y="783825"/>
            <a:ext cx="7320900" cy="51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Font typeface="Roboto Serif"/>
              <a:buNone/>
              <a:defRPr sz="2400">
                <a:latin typeface="Roboto Serif"/>
                <a:ea typeface="Roboto Serif"/>
                <a:cs typeface="Roboto Serif"/>
                <a:sym typeface="Roboto Serif"/>
              </a:defRPr>
            </a:lvl1pPr>
            <a:lvl2pPr lvl="1" rtl="0" algn="ctr">
              <a:spcBef>
                <a:spcPts val="0"/>
              </a:spcBef>
              <a:spcAft>
                <a:spcPts val="0"/>
              </a:spcAft>
              <a:buSzPts val="2400"/>
              <a:buNone/>
              <a:defRPr sz="2400">
                <a:latin typeface="Proxima Nova"/>
                <a:ea typeface="Proxima Nova"/>
                <a:cs typeface="Proxima Nova"/>
                <a:sym typeface="Proxima Nova"/>
              </a:defRPr>
            </a:lvl2pPr>
            <a:lvl3pPr lvl="2" rtl="0" algn="ctr">
              <a:spcBef>
                <a:spcPts val="0"/>
              </a:spcBef>
              <a:spcAft>
                <a:spcPts val="0"/>
              </a:spcAft>
              <a:buSzPts val="2400"/>
              <a:buNone/>
              <a:defRPr sz="2400">
                <a:latin typeface="Proxima Nova"/>
                <a:ea typeface="Proxima Nova"/>
                <a:cs typeface="Proxima Nova"/>
                <a:sym typeface="Proxima Nova"/>
              </a:defRPr>
            </a:lvl3pPr>
            <a:lvl4pPr lvl="3" rtl="0" algn="ctr">
              <a:spcBef>
                <a:spcPts val="0"/>
              </a:spcBef>
              <a:spcAft>
                <a:spcPts val="0"/>
              </a:spcAft>
              <a:buSzPts val="2400"/>
              <a:buNone/>
              <a:defRPr sz="2400">
                <a:latin typeface="Proxima Nova"/>
                <a:ea typeface="Proxima Nova"/>
                <a:cs typeface="Proxima Nova"/>
                <a:sym typeface="Proxima Nova"/>
              </a:defRPr>
            </a:lvl4pPr>
            <a:lvl5pPr lvl="4" rtl="0" algn="ctr">
              <a:spcBef>
                <a:spcPts val="0"/>
              </a:spcBef>
              <a:spcAft>
                <a:spcPts val="0"/>
              </a:spcAft>
              <a:buSzPts val="2400"/>
              <a:buNone/>
              <a:defRPr sz="2400">
                <a:latin typeface="Proxima Nova"/>
                <a:ea typeface="Proxima Nova"/>
                <a:cs typeface="Proxima Nova"/>
                <a:sym typeface="Proxima Nova"/>
              </a:defRPr>
            </a:lvl5pPr>
            <a:lvl6pPr lvl="5" rtl="0" algn="ctr">
              <a:spcBef>
                <a:spcPts val="0"/>
              </a:spcBef>
              <a:spcAft>
                <a:spcPts val="0"/>
              </a:spcAft>
              <a:buSzPts val="2400"/>
              <a:buNone/>
              <a:defRPr sz="2400">
                <a:latin typeface="Proxima Nova"/>
                <a:ea typeface="Proxima Nova"/>
                <a:cs typeface="Proxima Nova"/>
                <a:sym typeface="Proxima Nova"/>
              </a:defRPr>
            </a:lvl6pPr>
            <a:lvl7pPr lvl="6" rtl="0" algn="ctr">
              <a:spcBef>
                <a:spcPts val="0"/>
              </a:spcBef>
              <a:spcAft>
                <a:spcPts val="0"/>
              </a:spcAft>
              <a:buSzPts val="2400"/>
              <a:buNone/>
              <a:defRPr sz="2400">
                <a:latin typeface="Proxima Nova"/>
                <a:ea typeface="Proxima Nova"/>
                <a:cs typeface="Proxima Nova"/>
                <a:sym typeface="Proxima Nova"/>
              </a:defRPr>
            </a:lvl7pPr>
            <a:lvl8pPr lvl="7" rtl="0" algn="ctr">
              <a:spcBef>
                <a:spcPts val="0"/>
              </a:spcBef>
              <a:spcAft>
                <a:spcPts val="0"/>
              </a:spcAft>
              <a:buSzPts val="2400"/>
              <a:buNone/>
              <a:defRPr sz="2400">
                <a:latin typeface="Proxima Nova"/>
                <a:ea typeface="Proxima Nova"/>
                <a:cs typeface="Proxima Nova"/>
                <a:sym typeface="Proxima Nova"/>
              </a:defRPr>
            </a:lvl8pPr>
            <a:lvl9pPr lvl="8" rtl="0" algn="ctr">
              <a:spcBef>
                <a:spcPts val="0"/>
              </a:spcBef>
              <a:spcAft>
                <a:spcPts val="0"/>
              </a:spcAft>
              <a:buSzPts val="2400"/>
              <a:buNone/>
              <a:defRPr sz="2400">
                <a:latin typeface="Proxima Nova"/>
                <a:ea typeface="Proxima Nova"/>
                <a:cs typeface="Proxima Nova"/>
                <a:sym typeface="Proxima Nova"/>
              </a:defRPr>
            </a:lvl9pPr>
          </a:lstStyle>
          <a:p/>
        </p:txBody>
      </p:sp>
      <p:sp>
        <p:nvSpPr>
          <p:cNvPr id="462" name="Google Shape;462;p59"/>
          <p:cNvSpPr txBox="1"/>
          <p:nvPr>
            <p:ph idx="3" type="subTitle"/>
          </p:nvPr>
        </p:nvSpPr>
        <p:spPr>
          <a:xfrm>
            <a:off x="6258375" y="1705163"/>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463" name="Google Shape;463;p59"/>
          <p:cNvSpPr txBox="1"/>
          <p:nvPr>
            <p:ph idx="4" type="subTitle"/>
          </p:nvPr>
        </p:nvSpPr>
        <p:spPr>
          <a:xfrm>
            <a:off x="6258375" y="2763197"/>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464" name="Google Shape;464;p59"/>
          <p:cNvSpPr txBox="1"/>
          <p:nvPr>
            <p:ph idx="5" type="subTitle"/>
          </p:nvPr>
        </p:nvSpPr>
        <p:spPr>
          <a:xfrm>
            <a:off x="6283850" y="3791084"/>
            <a:ext cx="11976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1" sz="12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Full Screen Image (Mint)">
  <p:cSld name="CUSTOM_11_1_2">
    <p:bg>
      <p:bgPr>
        <a:solidFill>
          <a:srgbClr val="EBF9EB"/>
        </a:solidFill>
      </p:bgPr>
    </p:bg>
    <p:spTree>
      <p:nvGrpSpPr>
        <p:cNvPr id="465" name="Shape 465"/>
        <p:cNvGrpSpPr/>
        <p:nvPr/>
      </p:nvGrpSpPr>
      <p:grpSpPr>
        <a:xfrm>
          <a:off x="0" y="0"/>
          <a:ext cx="0" cy="0"/>
          <a:chOff x="0" y="0"/>
          <a:chExt cx="0" cy="0"/>
        </a:xfrm>
      </p:grpSpPr>
      <p:sp>
        <p:nvSpPr>
          <p:cNvPr descr="preencoded.png" id="466" name="Google Shape;466;p60"/>
          <p:cNvSpPr/>
          <p:nvPr/>
        </p:nvSpPr>
        <p:spPr>
          <a:xfrm>
            <a:off x="1629775" y="434775"/>
            <a:ext cx="6296700" cy="3835500"/>
          </a:xfrm>
          <a:prstGeom prst="roundRect">
            <a:avLst>
              <a:gd fmla="val 366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7" name="Google Shape;467;p60"/>
          <p:cNvSpPr/>
          <p:nvPr>
            <p:ph idx="2" type="pic"/>
          </p:nvPr>
        </p:nvSpPr>
        <p:spPr>
          <a:xfrm>
            <a:off x="1432075" y="659425"/>
            <a:ext cx="6296700" cy="3835500"/>
          </a:xfrm>
          <a:prstGeom prst="roundRect">
            <a:avLst>
              <a:gd fmla="val 3896" name="adj"/>
            </a:avLst>
          </a:prstGeom>
          <a:noFill/>
          <a:ln>
            <a:noFill/>
          </a:ln>
        </p:spPr>
      </p:sp>
      <p:pic>
        <p:nvPicPr>
          <p:cNvPr id="468" name="Google Shape;468;p6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hree Speakers (Jade)">
  <p:cSld name="CUSTOM_49_1_1">
    <p:bg>
      <p:bgPr>
        <a:solidFill>
          <a:srgbClr val="083F3F"/>
        </a:solidFill>
      </p:bgPr>
    </p:bg>
    <p:spTree>
      <p:nvGrpSpPr>
        <p:cNvPr id="44" name="Shape 44"/>
        <p:cNvGrpSpPr/>
        <p:nvPr/>
      </p:nvGrpSpPr>
      <p:grpSpPr>
        <a:xfrm>
          <a:off x="0" y="0"/>
          <a:ext cx="0" cy="0"/>
          <a:chOff x="0" y="0"/>
          <a:chExt cx="0" cy="0"/>
        </a:xfrm>
      </p:grpSpPr>
      <p:sp>
        <p:nvSpPr>
          <p:cNvPr id="45" name="Google Shape;45;p7"/>
          <p:cNvSpPr/>
          <p:nvPr>
            <p:ph idx="2" type="pic"/>
          </p:nvPr>
        </p:nvSpPr>
        <p:spPr>
          <a:xfrm>
            <a:off x="1500650" y="1362075"/>
            <a:ext cx="1150500" cy="1150500"/>
          </a:xfrm>
          <a:prstGeom prst="ellipse">
            <a:avLst/>
          </a:prstGeom>
          <a:noFill/>
          <a:ln cap="flat" cmpd="sng" w="19050">
            <a:solidFill>
              <a:srgbClr val="7DEAD5"/>
            </a:solidFill>
            <a:prstDash val="solid"/>
            <a:round/>
            <a:headEnd len="sm" w="sm" type="none"/>
            <a:tailEnd len="sm" w="sm" type="none"/>
          </a:ln>
        </p:spPr>
      </p:sp>
      <p:sp>
        <p:nvSpPr>
          <p:cNvPr id="46" name="Google Shape;46;p7"/>
          <p:cNvSpPr/>
          <p:nvPr>
            <p:ph idx="3" type="pic"/>
          </p:nvPr>
        </p:nvSpPr>
        <p:spPr>
          <a:xfrm>
            <a:off x="6501400" y="1362075"/>
            <a:ext cx="1150500" cy="1150500"/>
          </a:xfrm>
          <a:prstGeom prst="ellipse">
            <a:avLst/>
          </a:prstGeom>
          <a:noFill/>
          <a:ln cap="flat" cmpd="sng" w="19050">
            <a:solidFill>
              <a:srgbClr val="7DEAD5"/>
            </a:solidFill>
            <a:prstDash val="solid"/>
            <a:round/>
            <a:headEnd len="sm" w="sm" type="none"/>
            <a:tailEnd len="sm" w="sm" type="none"/>
          </a:ln>
        </p:spPr>
      </p:sp>
      <p:sp>
        <p:nvSpPr>
          <p:cNvPr id="47" name="Google Shape;47;p7"/>
          <p:cNvSpPr/>
          <p:nvPr>
            <p:ph idx="4" type="pic"/>
          </p:nvPr>
        </p:nvSpPr>
        <p:spPr>
          <a:xfrm>
            <a:off x="3996775" y="1362075"/>
            <a:ext cx="1150500" cy="1150500"/>
          </a:xfrm>
          <a:prstGeom prst="ellipse">
            <a:avLst/>
          </a:prstGeom>
          <a:noFill/>
          <a:ln cap="flat" cmpd="sng" w="19050">
            <a:solidFill>
              <a:srgbClr val="7DEAD5"/>
            </a:solidFill>
            <a:prstDash val="solid"/>
            <a:round/>
            <a:headEnd len="sm" w="sm" type="none"/>
            <a:tailEnd len="sm" w="sm" type="none"/>
          </a:ln>
        </p:spPr>
      </p:sp>
      <p:cxnSp>
        <p:nvCxnSpPr>
          <p:cNvPr id="48" name="Google Shape;48;p7"/>
          <p:cNvCxnSpPr/>
          <p:nvPr/>
        </p:nvCxnSpPr>
        <p:spPr>
          <a:xfrm>
            <a:off x="3319713" y="1349950"/>
            <a:ext cx="0" cy="2445000"/>
          </a:xfrm>
          <a:prstGeom prst="straightConnector1">
            <a:avLst/>
          </a:prstGeom>
          <a:noFill/>
          <a:ln cap="flat" cmpd="sng" w="19050">
            <a:solidFill>
              <a:srgbClr val="7DEAD5"/>
            </a:solidFill>
            <a:prstDash val="solid"/>
            <a:round/>
            <a:headEnd len="med" w="med" type="none"/>
            <a:tailEnd len="med" w="med" type="none"/>
          </a:ln>
        </p:spPr>
      </p:cxnSp>
      <p:cxnSp>
        <p:nvCxnSpPr>
          <p:cNvPr id="49" name="Google Shape;49;p7"/>
          <p:cNvCxnSpPr/>
          <p:nvPr/>
        </p:nvCxnSpPr>
        <p:spPr>
          <a:xfrm>
            <a:off x="5824313" y="1349950"/>
            <a:ext cx="0" cy="2445000"/>
          </a:xfrm>
          <a:prstGeom prst="straightConnector1">
            <a:avLst/>
          </a:prstGeom>
          <a:noFill/>
          <a:ln cap="flat" cmpd="sng" w="19050">
            <a:solidFill>
              <a:srgbClr val="7DEAD5"/>
            </a:solidFill>
            <a:prstDash val="solid"/>
            <a:round/>
            <a:headEnd len="med" w="med" type="none"/>
            <a:tailEnd len="med" w="med" type="none"/>
          </a:ln>
        </p:spPr>
      </p:cxnSp>
      <p:sp>
        <p:nvSpPr>
          <p:cNvPr id="50" name="Google Shape;50;p7"/>
          <p:cNvSpPr txBox="1"/>
          <p:nvPr>
            <p:ph type="title"/>
          </p:nvPr>
        </p:nvSpPr>
        <p:spPr>
          <a:xfrm>
            <a:off x="3574475" y="2790900"/>
            <a:ext cx="2012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51" name="Google Shape;51;p7"/>
          <p:cNvSpPr txBox="1"/>
          <p:nvPr>
            <p:ph idx="1" type="subTitle"/>
          </p:nvPr>
        </p:nvSpPr>
        <p:spPr>
          <a:xfrm>
            <a:off x="3652475" y="3197700"/>
            <a:ext cx="1856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52" name="Google Shape;52;p7"/>
          <p:cNvSpPr txBox="1"/>
          <p:nvPr>
            <p:ph idx="5" type="title"/>
          </p:nvPr>
        </p:nvSpPr>
        <p:spPr>
          <a:xfrm>
            <a:off x="6070600" y="2790900"/>
            <a:ext cx="2012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53" name="Google Shape;53;p7"/>
          <p:cNvSpPr txBox="1"/>
          <p:nvPr>
            <p:ph idx="6" type="subTitle"/>
          </p:nvPr>
        </p:nvSpPr>
        <p:spPr>
          <a:xfrm>
            <a:off x="6148600" y="3197700"/>
            <a:ext cx="1856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54" name="Google Shape;54;p7"/>
          <p:cNvSpPr txBox="1"/>
          <p:nvPr>
            <p:ph idx="7" type="title"/>
          </p:nvPr>
        </p:nvSpPr>
        <p:spPr>
          <a:xfrm>
            <a:off x="1052875" y="2790900"/>
            <a:ext cx="2012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55" name="Google Shape;55;p7"/>
          <p:cNvSpPr txBox="1"/>
          <p:nvPr>
            <p:ph idx="8" type="subTitle"/>
          </p:nvPr>
        </p:nvSpPr>
        <p:spPr>
          <a:xfrm>
            <a:off x="1130875" y="3197700"/>
            <a:ext cx="1856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pic>
        <p:nvPicPr>
          <p:cNvPr id="56" name="Google Shape;56;p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Full Screen Image (White)">
  <p:cSld name="CUSTOM_11_1_2_1">
    <p:bg>
      <p:bgPr>
        <a:solidFill>
          <a:schemeClr val="lt1"/>
        </a:solidFill>
      </p:bgPr>
    </p:bg>
    <p:spTree>
      <p:nvGrpSpPr>
        <p:cNvPr id="469" name="Shape 469"/>
        <p:cNvGrpSpPr/>
        <p:nvPr/>
      </p:nvGrpSpPr>
      <p:grpSpPr>
        <a:xfrm>
          <a:off x="0" y="0"/>
          <a:ext cx="0" cy="0"/>
          <a:chOff x="0" y="0"/>
          <a:chExt cx="0" cy="0"/>
        </a:xfrm>
      </p:grpSpPr>
      <p:sp>
        <p:nvSpPr>
          <p:cNvPr descr="preencoded.png" id="470" name="Google Shape;470;p61"/>
          <p:cNvSpPr/>
          <p:nvPr/>
        </p:nvSpPr>
        <p:spPr>
          <a:xfrm>
            <a:off x="1629775" y="434775"/>
            <a:ext cx="6296700" cy="3835500"/>
          </a:xfrm>
          <a:prstGeom prst="roundRect">
            <a:avLst>
              <a:gd fmla="val 366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71" name="Google Shape;471;p61"/>
          <p:cNvSpPr/>
          <p:nvPr>
            <p:ph idx="2" type="pic"/>
          </p:nvPr>
        </p:nvSpPr>
        <p:spPr>
          <a:xfrm>
            <a:off x="1432075" y="659425"/>
            <a:ext cx="6296700" cy="3835500"/>
          </a:xfrm>
          <a:prstGeom prst="roundRect">
            <a:avLst>
              <a:gd fmla="val 3896" name="adj"/>
            </a:avLst>
          </a:prstGeom>
          <a:noFill/>
          <a:ln>
            <a:noFill/>
          </a:ln>
        </p:spPr>
      </p:sp>
      <p:pic>
        <p:nvPicPr>
          <p:cNvPr id="472" name="Google Shape;472;p6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Full Screen Image (Jade/Green)">
  <p:cSld name="CUSTOM_11_1_1_1">
    <p:bg>
      <p:bgPr>
        <a:solidFill>
          <a:srgbClr val="083F3F"/>
        </a:solidFill>
      </p:bgPr>
    </p:bg>
    <p:spTree>
      <p:nvGrpSpPr>
        <p:cNvPr id="473" name="Shape 473"/>
        <p:cNvGrpSpPr/>
        <p:nvPr/>
      </p:nvGrpSpPr>
      <p:grpSpPr>
        <a:xfrm>
          <a:off x="0" y="0"/>
          <a:ext cx="0" cy="0"/>
          <a:chOff x="0" y="0"/>
          <a:chExt cx="0" cy="0"/>
        </a:xfrm>
      </p:grpSpPr>
      <p:pic>
        <p:nvPicPr>
          <p:cNvPr descr="preencoded.png" id="474" name="Google Shape;474;p62"/>
          <p:cNvPicPr preferRelativeResize="0"/>
          <p:nvPr/>
        </p:nvPicPr>
        <p:blipFill rotWithShape="1">
          <a:blip r:embed="rId2">
            <a:alphaModFix/>
          </a:blip>
          <a:srcRect b="3649" l="13314" r="0" t="9665"/>
          <a:stretch/>
        </p:blipFill>
        <p:spPr>
          <a:xfrm>
            <a:off x="0" y="0"/>
            <a:ext cx="9144000" cy="5143500"/>
          </a:xfrm>
          <a:prstGeom prst="rect">
            <a:avLst/>
          </a:prstGeom>
          <a:noFill/>
          <a:ln>
            <a:noFill/>
          </a:ln>
        </p:spPr>
      </p:pic>
      <p:sp>
        <p:nvSpPr>
          <p:cNvPr descr="preencoded.png" id="475" name="Google Shape;475;p62"/>
          <p:cNvSpPr/>
          <p:nvPr/>
        </p:nvSpPr>
        <p:spPr>
          <a:xfrm>
            <a:off x="1629775" y="434775"/>
            <a:ext cx="6296700" cy="3835500"/>
          </a:xfrm>
          <a:prstGeom prst="roundRect">
            <a:avLst>
              <a:gd fmla="val 366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76" name="Google Shape;476;p62"/>
          <p:cNvSpPr/>
          <p:nvPr>
            <p:ph idx="2" type="pic"/>
          </p:nvPr>
        </p:nvSpPr>
        <p:spPr>
          <a:xfrm>
            <a:off x="1432075" y="659425"/>
            <a:ext cx="6296700" cy="3835500"/>
          </a:xfrm>
          <a:prstGeom prst="roundRect">
            <a:avLst>
              <a:gd fmla="val 3896" name="adj"/>
            </a:avLst>
          </a:prstGeom>
          <a:noFill/>
          <a:ln>
            <a:noFill/>
          </a:ln>
        </p:spPr>
      </p:sp>
      <p:pic>
        <p:nvPicPr>
          <p:cNvPr id="477" name="Google Shape;477;p62"/>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Only (White)">
  <p:cSld name="CUSTOM_67">
    <p:spTree>
      <p:nvGrpSpPr>
        <p:cNvPr id="478" name="Shape 478"/>
        <p:cNvGrpSpPr/>
        <p:nvPr/>
      </p:nvGrpSpPr>
      <p:grpSpPr>
        <a:xfrm>
          <a:off x="0" y="0"/>
          <a:ext cx="0" cy="0"/>
          <a:chOff x="0" y="0"/>
          <a:chExt cx="0" cy="0"/>
        </a:xfrm>
      </p:grpSpPr>
      <p:sp>
        <p:nvSpPr>
          <p:cNvPr id="479" name="Google Shape;479;p63"/>
          <p:cNvSpPr txBox="1"/>
          <p:nvPr>
            <p:ph type="title"/>
          </p:nvPr>
        </p:nvSpPr>
        <p:spPr>
          <a:xfrm>
            <a:off x="821679" y="783825"/>
            <a:ext cx="7320900" cy="5142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Font typeface="Roboto Serif"/>
              <a:buNone/>
              <a:defRPr sz="2400">
                <a:latin typeface="Roboto Serif"/>
                <a:ea typeface="Roboto Serif"/>
                <a:cs typeface="Roboto Serif"/>
                <a:sym typeface="Roboto Serif"/>
              </a:defRPr>
            </a:lvl1pPr>
            <a:lvl2pPr lvl="1" rtl="0">
              <a:spcBef>
                <a:spcPts val="0"/>
              </a:spcBef>
              <a:spcAft>
                <a:spcPts val="0"/>
              </a:spcAft>
              <a:buSzPts val="2400"/>
              <a:buNone/>
              <a:defRPr sz="2400">
                <a:latin typeface="Proxima Nova"/>
                <a:ea typeface="Proxima Nova"/>
                <a:cs typeface="Proxima Nova"/>
                <a:sym typeface="Proxima Nova"/>
              </a:defRPr>
            </a:lvl2pPr>
            <a:lvl3pPr lvl="2" rtl="0">
              <a:spcBef>
                <a:spcPts val="0"/>
              </a:spcBef>
              <a:spcAft>
                <a:spcPts val="0"/>
              </a:spcAft>
              <a:buSzPts val="2400"/>
              <a:buNone/>
              <a:defRPr sz="2400">
                <a:latin typeface="Proxima Nova"/>
                <a:ea typeface="Proxima Nova"/>
                <a:cs typeface="Proxima Nova"/>
                <a:sym typeface="Proxima Nova"/>
              </a:defRPr>
            </a:lvl3pPr>
            <a:lvl4pPr lvl="3" rtl="0">
              <a:spcBef>
                <a:spcPts val="0"/>
              </a:spcBef>
              <a:spcAft>
                <a:spcPts val="0"/>
              </a:spcAft>
              <a:buSzPts val="2400"/>
              <a:buNone/>
              <a:defRPr sz="2400">
                <a:latin typeface="Proxima Nova"/>
                <a:ea typeface="Proxima Nova"/>
                <a:cs typeface="Proxima Nova"/>
                <a:sym typeface="Proxima Nova"/>
              </a:defRPr>
            </a:lvl4pPr>
            <a:lvl5pPr lvl="4" rtl="0">
              <a:spcBef>
                <a:spcPts val="0"/>
              </a:spcBef>
              <a:spcAft>
                <a:spcPts val="0"/>
              </a:spcAft>
              <a:buSzPts val="2400"/>
              <a:buNone/>
              <a:defRPr sz="2400">
                <a:latin typeface="Proxima Nova"/>
                <a:ea typeface="Proxima Nova"/>
                <a:cs typeface="Proxima Nova"/>
                <a:sym typeface="Proxima Nova"/>
              </a:defRPr>
            </a:lvl5pPr>
            <a:lvl6pPr lvl="5" rtl="0">
              <a:spcBef>
                <a:spcPts val="0"/>
              </a:spcBef>
              <a:spcAft>
                <a:spcPts val="0"/>
              </a:spcAft>
              <a:buSzPts val="2400"/>
              <a:buNone/>
              <a:defRPr sz="2400">
                <a:latin typeface="Proxima Nova"/>
                <a:ea typeface="Proxima Nova"/>
                <a:cs typeface="Proxima Nova"/>
                <a:sym typeface="Proxima Nova"/>
              </a:defRPr>
            </a:lvl6pPr>
            <a:lvl7pPr lvl="6" rtl="0">
              <a:spcBef>
                <a:spcPts val="0"/>
              </a:spcBef>
              <a:spcAft>
                <a:spcPts val="0"/>
              </a:spcAft>
              <a:buSzPts val="2400"/>
              <a:buNone/>
              <a:defRPr sz="2400">
                <a:latin typeface="Proxima Nova"/>
                <a:ea typeface="Proxima Nova"/>
                <a:cs typeface="Proxima Nova"/>
                <a:sym typeface="Proxima Nova"/>
              </a:defRPr>
            </a:lvl7pPr>
            <a:lvl8pPr lvl="7" rtl="0">
              <a:spcBef>
                <a:spcPts val="0"/>
              </a:spcBef>
              <a:spcAft>
                <a:spcPts val="0"/>
              </a:spcAft>
              <a:buSzPts val="2400"/>
              <a:buNone/>
              <a:defRPr sz="2400">
                <a:latin typeface="Proxima Nova"/>
                <a:ea typeface="Proxima Nova"/>
                <a:cs typeface="Proxima Nova"/>
                <a:sym typeface="Proxima Nova"/>
              </a:defRPr>
            </a:lvl8pPr>
            <a:lvl9pPr lvl="8" rtl="0">
              <a:spcBef>
                <a:spcPts val="0"/>
              </a:spcBef>
              <a:spcAft>
                <a:spcPts val="0"/>
              </a:spcAft>
              <a:buSzPts val="2400"/>
              <a:buNone/>
              <a:defRPr sz="24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576">
          <p15:clr>
            <a:srgbClr val="E46962"/>
          </p15:clr>
        </p15:guide>
        <p15:guide id="2" pos="5188">
          <p15:clr>
            <a:srgbClr val="E46962"/>
          </p15:clr>
        </p15:guide>
        <p15:guide id="3" orient="horz" pos="576">
          <p15:clr>
            <a:srgbClr val="E46962"/>
          </p15:clr>
        </p15:guide>
        <p15:guide id="4" orient="horz" pos="2664">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Only (Dark)">
  <p:cSld name="CUSTOM_67_1">
    <p:bg>
      <p:bgPr>
        <a:solidFill>
          <a:schemeClr val="dk2"/>
        </a:solidFill>
      </p:bgPr>
    </p:bg>
    <p:spTree>
      <p:nvGrpSpPr>
        <p:cNvPr id="480" name="Shape 480"/>
        <p:cNvGrpSpPr/>
        <p:nvPr/>
      </p:nvGrpSpPr>
      <p:grpSpPr>
        <a:xfrm>
          <a:off x="0" y="0"/>
          <a:ext cx="0" cy="0"/>
          <a:chOff x="0" y="0"/>
          <a:chExt cx="0" cy="0"/>
        </a:xfrm>
      </p:grpSpPr>
      <p:pic>
        <p:nvPicPr>
          <p:cNvPr id="481" name="Google Shape;481;p64"/>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482" name="Google Shape;482;p64"/>
          <p:cNvSpPr txBox="1"/>
          <p:nvPr>
            <p:ph type="title"/>
          </p:nvPr>
        </p:nvSpPr>
        <p:spPr>
          <a:xfrm>
            <a:off x="914400" y="834400"/>
            <a:ext cx="7320900" cy="5142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UI Snippet, Left Aligned (Jade/Green)">
  <p:cSld name="CUSTOM_13_1">
    <p:spTree>
      <p:nvGrpSpPr>
        <p:cNvPr id="483" name="Shape 483"/>
        <p:cNvGrpSpPr/>
        <p:nvPr/>
      </p:nvGrpSpPr>
      <p:grpSpPr>
        <a:xfrm>
          <a:off x="0" y="0"/>
          <a:ext cx="0" cy="0"/>
          <a:chOff x="0" y="0"/>
          <a:chExt cx="0" cy="0"/>
        </a:xfrm>
      </p:grpSpPr>
      <p:pic>
        <p:nvPicPr>
          <p:cNvPr descr="preencoded.png" id="484" name="Google Shape;484;p65"/>
          <p:cNvPicPr preferRelativeResize="0"/>
          <p:nvPr/>
        </p:nvPicPr>
        <p:blipFill rotWithShape="1">
          <a:blip r:embed="rId2">
            <a:alphaModFix/>
          </a:blip>
          <a:srcRect b="0" l="0" r="0" t="0"/>
          <a:stretch/>
        </p:blipFill>
        <p:spPr>
          <a:xfrm>
            <a:off x="0" y="0"/>
            <a:ext cx="4572000" cy="5143500"/>
          </a:xfrm>
          <a:prstGeom prst="rect">
            <a:avLst/>
          </a:prstGeom>
          <a:noFill/>
          <a:ln>
            <a:noFill/>
          </a:ln>
        </p:spPr>
      </p:pic>
      <p:pic>
        <p:nvPicPr>
          <p:cNvPr descr="preencoded.png" id="485" name="Google Shape;485;p65"/>
          <p:cNvPicPr preferRelativeResize="0"/>
          <p:nvPr/>
        </p:nvPicPr>
        <p:blipFill rotWithShape="1">
          <a:blip r:embed="rId3">
            <a:alphaModFix/>
          </a:blip>
          <a:srcRect b="0" l="0" r="0" t="0"/>
          <a:stretch/>
        </p:blipFill>
        <p:spPr>
          <a:xfrm>
            <a:off x="0" y="0"/>
            <a:ext cx="4572000" cy="5143500"/>
          </a:xfrm>
          <a:prstGeom prst="rect">
            <a:avLst/>
          </a:prstGeom>
          <a:noFill/>
          <a:ln>
            <a:noFill/>
          </a:ln>
        </p:spPr>
      </p:pic>
      <p:sp>
        <p:nvSpPr>
          <p:cNvPr descr="preencoded.png" id="486" name="Google Shape;486;p65"/>
          <p:cNvSpPr/>
          <p:nvPr/>
        </p:nvSpPr>
        <p:spPr>
          <a:xfrm>
            <a:off x="228600" y="228600"/>
            <a:ext cx="4102500" cy="4691100"/>
          </a:xfrm>
          <a:prstGeom prst="roundRect">
            <a:avLst>
              <a:gd fmla="val 2529"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87" name="Google Shape;487;p65"/>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atin typeface="Proxima Nova"/>
                <a:ea typeface="Proxima Nova"/>
                <a:cs typeface="Proxima Nova"/>
                <a:sym typeface="Proxima Nova"/>
              </a:defRPr>
            </a:lvl2pPr>
            <a:lvl3pPr lvl="2" rtl="0">
              <a:spcBef>
                <a:spcPts val="0"/>
              </a:spcBef>
              <a:spcAft>
                <a:spcPts val="0"/>
              </a:spcAft>
              <a:buSzPts val="2400"/>
              <a:buNone/>
              <a:defRPr sz="2400">
                <a:latin typeface="Proxima Nova"/>
                <a:ea typeface="Proxima Nova"/>
                <a:cs typeface="Proxima Nova"/>
                <a:sym typeface="Proxima Nova"/>
              </a:defRPr>
            </a:lvl3pPr>
            <a:lvl4pPr lvl="3" rtl="0">
              <a:spcBef>
                <a:spcPts val="0"/>
              </a:spcBef>
              <a:spcAft>
                <a:spcPts val="0"/>
              </a:spcAft>
              <a:buSzPts val="2400"/>
              <a:buNone/>
              <a:defRPr sz="2400">
                <a:latin typeface="Proxima Nova"/>
                <a:ea typeface="Proxima Nova"/>
                <a:cs typeface="Proxima Nova"/>
                <a:sym typeface="Proxima Nova"/>
              </a:defRPr>
            </a:lvl4pPr>
            <a:lvl5pPr lvl="4" rtl="0">
              <a:spcBef>
                <a:spcPts val="0"/>
              </a:spcBef>
              <a:spcAft>
                <a:spcPts val="0"/>
              </a:spcAft>
              <a:buSzPts val="2400"/>
              <a:buNone/>
              <a:defRPr sz="2400">
                <a:latin typeface="Proxima Nova"/>
                <a:ea typeface="Proxima Nova"/>
                <a:cs typeface="Proxima Nova"/>
                <a:sym typeface="Proxima Nova"/>
              </a:defRPr>
            </a:lvl5pPr>
            <a:lvl6pPr lvl="5" rtl="0">
              <a:spcBef>
                <a:spcPts val="0"/>
              </a:spcBef>
              <a:spcAft>
                <a:spcPts val="0"/>
              </a:spcAft>
              <a:buSzPts val="2400"/>
              <a:buNone/>
              <a:defRPr sz="2400">
                <a:latin typeface="Proxima Nova"/>
                <a:ea typeface="Proxima Nova"/>
                <a:cs typeface="Proxima Nova"/>
                <a:sym typeface="Proxima Nova"/>
              </a:defRPr>
            </a:lvl6pPr>
            <a:lvl7pPr lvl="6" rtl="0">
              <a:spcBef>
                <a:spcPts val="0"/>
              </a:spcBef>
              <a:spcAft>
                <a:spcPts val="0"/>
              </a:spcAft>
              <a:buSzPts val="2400"/>
              <a:buNone/>
              <a:defRPr sz="2400">
                <a:latin typeface="Proxima Nova"/>
                <a:ea typeface="Proxima Nova"/>
                <a:cs typeface="Proxima Nova"/>
                <a:sym typeface="Proxima Nova"/>
              </a:defRPr>
            </a:lvl7pPr>
            <a:lvl8pPr lvl="7" rtl="0">
              <a:spcBef>
                <a:spcPts val="0"/>
              </a:spcBef>
              <a:spcAft>
                <a:spcPts val="0"/>
              </a:spcAft>
              <a:buSzPts val="2400"/>
              <a:buNone/>
              <a:defRPr sz="2400">
                <a:latin typeface="Proxima Nova"/>
                <a:ea typeface="Proxima Nova"/>
                <a:cs typeface="Proxima Nova"/>
                <a:sym typeface="Proxima Nova"/>
              </a:defRPr>
            </a:lvl8pPr>
            <a:lvl9pPr lvl="8" rtl="0">
              <a:spcBef>
                <a:spcPts val="0"/>
              </a:spcBef>
              <a:spcAft>
                <a:spcPts val="0"/>
              </a:spcAft>
              <a:buSzPts val="2400"/>
              <a:buNone/>
              <a:defRPr sz="2400">
                <a:latin typeface="Proxima Nova"/>
                <a:ea typeface="Proxima Nova"/>
                <a:cs typeface="Proxima Nova"/>
                <a:sym typeface="Proxima Nova"/>
              </a:defRPr>
            </a:lvl9pPr>
          </a:lstStyle>
          <a:p/>
        </p:txBody>
      </p:sp>
      <p:sp>
        <p:nvSpPr>
          <p:cNvPr id="488" name="Google Shape;488;p65"/>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1200"/>
              </a:spcBef>
              <a:spcAft>
                <a:spcPts val="0"/>
              </a:spcAft>
              <a:buClr>
                <a:srgbClr val="040404"/>
              </a:buClr>
              <a:buSzPts val="1200"/>
              <a:buChar char="○"/>
              <a:defRPr sz="1200">
                <a:solidFill>
                  <a:srgbClr val="040404"/>
                </a:solidFill>
              </a:defRPr>
            </a:lvl2pPr>
            <a:lvl3pPr indent="-304800" lvl="2" marL="1371600" rtl="0">
              <a:spcBef>
                <a:spcPts val="1200"/>
              </a:spcBef>
              <a:spcAft>
                <a:spcPts val="0"/>
              </a:spcAft>
              <a:buClr>
                <a:srgbClr val="040404"/>
              </a:buClr>
              <a:buSzPts val="1200"/>
              <a:buChar char="■"/>
              <a:defRPr sz="1200">
                <a:solidFill>
                  <a:srgbClr val="040404"/>
                </a:solidFill>
              </a:defRPr>
            </a:lvl3pPr>
            <a:lvl4pPr indent="-304800" lvl="3" marL="1828800" rtl="0">
              <a:spcBef>
                <a:spcPts val="1200"/>
              </a:spcBef>
              <a:spcAft>
                <a:spcPts val="0"/>
              </a:spcAft>
              <a:buClr>
                <a:srgbClr val="040404"/>
              </a:buClr>
              <a:buSzPts val="1200"/>
              <a:buChar char="●"/>
              <a:defRPr sz="1200">
                <a:solidFill>
                  <a:srgbClr val="040404"/>
                </a:solidFill>
              </a:defRPr>
            </a:lvl4pPr>
            <a:lvl5pPr indent="-304800" lvl="4" marL="2286000" rtl="0">
              <a:spcBef>
                <a:spcPts val="1200"/>
              </a:spcBef>
              <a:spcAft>
                <a:spcPts val="0"/>
              </a:spcAft>
              <a:buClr>
                <a:srgbClr val="040404"/>
              </a:buClr>
              <a:buSzPts val="1200"/>
              <a:buChar char="○"/>
              <a:defRPr sz="1200">
                <a:solidFill>
                  <a:srgbClr val="040404"/>
                </a:solidFill>
              </a:defRPr>
            </a:lvl5pPr>
            <a:lvl6pPr indent="-304800" lvl="5" marL="2743200" rtl="0">
              <a:spcBef>
                <a:spcPts val="1200"/>
              </a:spcBef>
              <a:spcAft>
                <a:spcPts val="0"/>
              </a:spcAft>
              <a:buClr>
                <a:srgbClr val="040404"/>
              </a:buClr>
              <a:buSzPts val="1200"/>
              <a:buChar char="■"/>
              <a:defRPr sz="1200">
                <a:solidFill>
                  <a:srgbClr val="040404"/>
                </a:solidFill>
              </a:defRPr>
            </a:lvl6pPr>
            <a:lvl7pPr indent="-304800" lvl="6" marL="3200400" rtl="0">
              <a:spcBef>
                <a:spcPts val="1200"/>
              </a:spcBef>
              <a:spcAft>
                <a:spcPts val="0"/>
              </a:spcAft>
              <a:buClr>
                <a:srgbClr val="040404"/>
              </a:buClr>
              <a:buSzPts val="1200"/>
              <a:buChar char="●"/>
              <a:defRPr sz="1200">
                <a:solidFill>
                  <a:srgbClr val="040404"/>
                </a:solidFill>
              </a:defRPr>
            </a:lvl7pPr>
            <a:lvl8pPr indent="-304800" lvl="7" marL="3657600" rtl="0">
              <a:spcBef>
                <a:spcPts val="1200"/>
              </a:spcBef>
              <a:spcAft>
                <a:spcPts val="0"/>
              </a:spcAft>
              <a:buClr>
                <a:srgbClr val="040404"/>
              </a:buClr>
              <a:buSzPts val="1200"/>
              <a:buChar char="○"/>
              <a:defRPr sz="1200">
                <a:solidFill>
                  <a:srgbClr val="040404"/>
                </a:solidFill>
              </a:defRPr>
            </a:lvl8pPr>
            <a:lvl9pPr indent="-304800" lvl="8" marL="4114800" rtl="0">
              <a:spcBef>
                <a:spcPts val="1200"/>
              </a:spcBef>
              <a:spcAft>
                <a:spcPts val="1200"/>
              </a:spcAft>
              <a:buClr>
                <a:srgbClr val="040404"/>
              </a:buClr>
              <a:buSzPts val="1200"/>
              <a:buChar char="■"/>
              <a:defRPr sz="1200">
                <a:solidFill>
                  <a:srgbClr val="040404"/>
                </a:solidFill>
              </a:defRPr>
            </a:lvl9pPr>
          </a:lstStyle>
          <a:p/>
        </p:txBody>
      </p:sp>
      <p:pic>
        <p:nvPicPr>
          <p:cNvPr id="489" name="Google Shape;489;p65"/>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UI Snippet, Left Aligned (Mint)">
  <p:cSld name="CUSTOM_13_1_1_1">
    <p:spTree>
      <p:nvGrpSpPr>
        <p:cNvPr id="490" name="Shape 490"/>
        <p:cNvGrpSpPr/>
        <p:nvPr/>
      </p:nvGrpSpPr>
      <p:grpSpPr>
        <a:xfrm>
          <a:off x="0" y="0"/>
          <a:ext cx="0" cy="0"/>
          <a:chOff x="0" y="0"/>
          <a:chExt cx="0" cy="0"/>
        </a:xfrm>
      </p:grpSpPr>
      <p:sp>
        <p:nvSpPr>
          <p:cNvPr id="491" name="Google Shape;491;p66"/>
          <p:cNvSpPr/>
          <p:nvPr/>
        </p:nvSpPr>
        <p:spPr>
          <a:xfrm>
            <a:off x="0" y="-125"/>
            <a:ext cx="4572000" cy="5143500"/>
          </a:xfrm>
          <a:prstGeom prst="rect">
            <a:avLst/>
          </a:prstGeom>
          <a:solidFill>
            <a:srgbClr val="EBF9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492" name="Google Shape;492;p66"/>
          <p:cNvSpPr/>
          <p:nvPr/>
        </p:nvSpPr>
        <p:spPr>
          <a:xfrm>
            <a:off x="228600" y="228600"/>
            <a:ext cx="4102500" cy="4691100"/>
          </a:xfrm>
          <a:prstGeom prst="roundRect">
            <a:avLst>
              <a:gd fmla="val 2529"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493" name="Google Shape;493;p66"/>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494" name="Google Shape;494;p66"/>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atin typeface="Proxima Nova"/>
                <a:ea typeface="Proxima Nova"/>
                <a:cs typeface="Proxima Nova"/>
                <a:sym typeface="Proxima Nova"/>
              </a:defRPr>
            </a:lvl2pPr>
            <a:lvl3pPr lvl="2" rtl="0">
              <a:spcBef>
                <a:spcPts val="0"/>
              </a:spcBef>
              <a:spcAft>
                <a:spcPts val="0"/>
              </a:spcAft>
              <a:buSzPts val="2400"/>
              <a:buNone/>
              <a:defRPr sz="2400">
                <a:latin typeface="Proxima Nova"/>
                <a:ea typeface="Proxima Nova"/>
                <a:cs typeface="Proxima Nova"/>
                <a:sym typeface="Proxima Nova"/>
              </a:defRPr>
            </a:lvl3pPr>
            <a:lvl4pPr lvl="3" rtl="0">
              <a:spcBef>
                <a:spcPts val="0"/>
              </a:spcBef>
              <a:spcAft>
                <a:spcPts val="0"/>
              </a:spcAft>
              <a:buSzPts val="2400"/>
              <a:buNone/>
              <a:defRPr sz="2400">
                <a:latin typeface="Proxima Nova"/>
                <a:ea typeface="Proxima Nova"/>
                <a:cs typeface="Proxima Nova"/>
                <a:sym typeface="Proxima Nova"/>
              </a:defRPr>
            </a:lvl4pPr>
            <a:lvl5pPr lvl="4" rtl="0">
              <a:spcBef>
                <a:spcPts val="0"/>
              </a:spcBef>
              <a:spcAft>
                <a:spcPts val="0"/>
              </a:spcAft>
              <a:buSzPts val="2400"/>
              <a:buNone/>
              <a:defRPr sz="2400">
                <a:latin typeface="Proxima Nova"/>
                <a:ea typeface="Proxima Nova"/>
                <a:cs typeface="Proxima Nova"/>
                <a:sym typeface="Proxima Nova"/>
              </a:defRPr>
            </a:lvl5pPr>
            <a:lvl6pPr lvl="5" rtl="0">
              <a:spcBef>
                <a:spcPts val="0"/>
              </a:spcBef>
              <a:spcAft>
                <a:spcPts val="0"/>
              </a:spcAft>
              <a:buSzPts val="2400"/>
              <a:buNone/>
              <a:defRPr sz="2400">
                <a:latin typeface="Proxima Nova"/>
                <a:ea typeface="Proxima Nova"/>
                <a:cs typeface="Proxima Nova"/>
                <a:sym typeface="Proxima Nova"/>
              </a:defRPr>
            </a:lvl6pPr>
            <a:lvl7pPr lvl="6" rtl="0">
              <a:spcBef>
                <a:spcPts val="0"/>
              </a:spcBef>
              <a:spcAft>
                <a:spcPts val="0"/>
              </a:spcAft>
              <a:buSzPts val="2400"/>
              <a:buNone/>
              <a:defRPr sz="2400">
                <a:latin typeface="Proxima Nova"/>
                <a:ea typeface="Proxima Nova"/>
                <a:cs typeface="Proxima Nova"/>
                <a:sym typeface="Proxima Nova"/>
              </a:defRPr>
            </a:lvl7pPr>
            <a:lvl8pPr lvl="7" rtl="0">
              <a:spcBef>
                <a:spcPts val="0"/>
              </a:spcBef>
              <a:spcAft>
                <a:spcPts val="0"/>
              </a:spcAft>
              <a:buSzPts val="2400"/>
              <a:buNone/>
              <a:defRPr sz="2400">
                <a:latin typeface="Proxima Nova"/>
                <a:ea typeface="Proxima Nova"/>
                <a:cs typeface="Proxima Nova"/>
                <a:sym typeface="Proxima Nova"/>
              </a:defRPr>
            </a:lvl8pPr>
            <a:lvl9pPr lvl="8" rtl="0">
              <a:spcBef>
                <a:spcPts val="0"/>
              </a:spcBef>
              <a:spcAft>
                <a:spcPts val="0"/>
              </a:spcAft>
              <a:buSzPts val="2400"/>
              <a:buNone/>
              <a:defRPr sz="2400">
                <a:latin typeface="Proxima Nova"/>
                <a:ea typeface="Proxima Nova"/>
                <a:cs typeface="Proxima Nova"/>
                <a:sym typeface="Proxima Nova"/>
              </a:defRPr>
            </a:lvl9pPr>
          </a:lstStyle>
          <a:p/>
        </p:txBody>
      </p:sp>
      <p:sp>
        <p:nvSpPr>
          <p:cNvPr id="495" name="Google Shape;495;p66"/>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1200"/>
              </a:spcBef>
              <a:spcAft>
                <a:spcPts val="0"/>
              </a:spcAft>
              <a:buClr>
                <a:srgbClr val="040404"/>
              </a:buClr>
              <a:buSzPts val="1200"/>
              <a:buChar char="○"/>
              <a:defRPr sz="1200">
                <a:solidFill>
                  <a:srgbClr val="040404"/>
                </a:solidFill>
              </a:defRPr>
            </a:lvl2pPr>
            <a:lvl3pPr indent="-304800" lvl="2" marL="1371600" rtl="0">
              <a:spcBef>
                <a:spcPts val="1200"/>
              </a:spcBef>
              <a:spcAft>
                <a:spcPts val="0"/>
              </a:spcAft>
              <a:buClr>
                <a:srgbClr val="040404"/>
              </a:buClr>
              <a:buSzPts val="1200"/>
              <a:buChar char="■"/>
              <a:defRPr sz="1200">
                <a:solidFill>
                  <a:srgbClr val="040404"/>
                </a:solidFill>
              </a:defRPr>
            </a:lvl3pPr>
            <a:lvl4pPr indent="-304800" lvl="3" marL="1828800" rtl="0">
              <a:spcBef>
                <a:spcPts val="1200"/>
              </a:spcBef>
              <a:spcAft>
                <a:spcPts val="0"/>
              </a:spcAft>
              <a:buClr>
                <a:srgbClr val="040404"/>
              </a:buClr>
              <a:buSzPts val="1200"/>
              <a:buChar char="●"/>
              <a:defRPr sz="1200">
                <a:solidFill>
                  <a:srgbClr val="040404"/>
                </a:solidFill>
              </a:defRPr>
            </a:lvl4pPr>
            <a:lvl5pPr indent="-304800" lvl="4" marL="2286000" rtl="0">
              <a:spcBef>
                <a:spcPts val="1200"/>
              </a:spcBef>
              <a:spcAft>
                <a:spcPts val="0"/>
              </a:spcAft>
              <a:buClr>
                <a:srgbClr val="040404"/>
              </a:buClr>
              <a:buSzPts val="1200"/>
              <a:buChar char="○"/>
              <a:defRPr sz="1200">
                <a:solidFill>
                  <a:srgbClr val="040404"/>
                </a:solidFill>
              </a:defRPr>
            </a:lvl5pPr>
            <a:lvl6pPr indent="-304800" lvl="5" marL="2743200" rtl="0">
              <a:spcBef>
                <a:spcPts val="1200"/>
              </a:spcBef>
              <a:spcAft>
                <a:spcPts val="0"/>
              </a:spcAft>
              <a:buClr>
                <a:srgbClr val="040404"/>
              </a:buClr>
              <a:buSzPts val="1200"/>
              <a:buChar char="■"/>
              <a:defRPr sz="1200">
                <a:solidFill>
                  <a:srgbClr val="040404"/>
                </a:solidFill>
              </a:defRPr>
            </a:lvl6pPr>
            <a:lvl7pPr indent="-304800" lvl="6" marL="3200400" rtl="0">
              <a:spcBef>
                <a:spcPts val="1200"/>
              </a:spcBef>
              <a:spcAft>
                <a:spcPts val="0"/>
              </a:spcAft>
              <a:buClr>
                <a:srgbClr val="040404"/>
              </a:buClr>
              <a:buSzPts val="1200"/>
              <a:buChar char="●"/>
              <a:defRPr sz="1200">
                <a:solidFill>
                  <a:srgbClr val="040404"/>
                </a:solidFill>
              </a:defRPr>
            </a:lvl7pPr>
            <a:lvl8pPr indent="-304800" lvl="7" marL="3657600" rtl="0">
              <a:spcBef>
                <a:spcPts val="1200"/>
              </a:spcBef>
              <a:spcAft>
                <a:spcPts val="0"/>
              </a:spcAft>
              <a:buClr>
                <a:srgbClr val="040404"/>
              </a:buClr>
              <a:buSzPts val="1200"/>
              <a:buChar char="○"/>
              <a:defRPr sz="1200">
                <a:solidFill>
                  <a:srgbClr val="040404"/>
                </a:solidFill>
              </a:defRPr>
            </a:lvl8pPr>
            <a:lvl9pPr indent="-304800" lvl="8" marL="4114800" rtl="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UI Snippet, Left Aligned (Cornflower)">
  <p:cSld name="CUSTOM_13_1_1_1_1">
    <p:spTree>
      <p:nvGrpSpPr>
        <p:cNvPr id="496" name="Shape 496"/>
        <p:cNvGrpSpPr/>
        <p:nvPr/>
      </p:nvGrpSpPr>
      <p:grpSpPr>
        <a:xfrm>
          <a:off x="0" y="0"/>
          <a:ext cx="0" cy="0"/>
          <a:chOff x="0" y="0"/>
          <a:chExt cx="0" cy="0"/>
        </a:xfrm>
      </p:grpSpPr>
      <p:sp>
        <p:nvSpPr>
          <p:cNvPr id="497" name="Google Shape;497;p67"/>
          <p:cNvSpPr/>
          <p:nvPr/>
        </p:nvSpPr>
        <p:spPr>
          <a:xfrm>
            <a:off x="0" y="-125"/>
            <a:ext cx="4572000" cy="51435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498" name="Google Shape;498;p67"/>
          <p:cNvSpPr/>
          <p:nvPr/>
        </p:nvSpPr>
        <p:spPr>
          <a:xfrm>
            <a:off x="228600" y="228600"/>
            <a:ext cx="4102500" cy="4691100"/>
          </a:xfrm>
          <a:prstGeom prst="roundRect">
            <a:avLst>
              <a:gd fmla="val 2529"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499" name="Google Shape;499;p6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500" name="Google Shape;500;p67"/>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atin typeface="Proxima Nova"/>
                <a:ea typeface="Proxima Nova"/>
                <a:cs typeface="Proxima Nova"/>
                <a:sym typeface="Proxima Nova"/>
              </a:defRPr>
            </a:lvl2pPr>
            <a:lvl3pPr lvl="2" rtl="0">
              <a:spcBef>
                <a:spcPts val="0"/>
              </a:spcBef>
              <a:spcAft>
                <a:spcPts val="0"/>
              </a:spcAft>
              <a:buSzPts val="2400"/>
              <a:buNone/>
              <a:defRPr sz="2400">
                <a:latin typeface="Proxima Nova"/>
                <a:ea typeface="Proxima Nova"/>
                <a:cs typeface="Proxima Nova"/>
                <a:sym typeface="Proxima Nova"/>
              </a:defRPr>
            </a:lvl3pPr>
            <a:lvl4pPr lvl="3" rtl="0">
              <a:spcBef>
                <a:spcPts val="0"/>
              </a:spcBef>
              <a:spcAft>
                <a:spcPts val="0"/>
              </a:spcAft>
              <a:buSzPts val="2400"/>
              <a:buNone/>
              <a:defRPr sz="2400">
                <a:latin typeface="Proxima Nova"/>
                <a:ea typeface="Proxima Nova"/>
                <a:cs typeface="Proxima Nova"/>
                <a:sym typeface="Proxima Nova"/>
              </a:defRPr>
            </a:lvl4pPr>
            <a:lvl5pPr lvl="4" rtl="0">
              <a:spcBef>
                <a:spcPts val="0"/>
              </a:spcBef>
              <a:spcAft>
                <a:spcPts val="0"/>
              </a:spcAft>
              <a:buSzPts val="2400"/>
              <a:buNone/>
              <a:defRPr sz="2400">
                <a:latin typeface="Proxima Nova"/>
                <a:ea typeface="Proxima Nova"/>
                <a:cs typeface="Proxima Nova"/>
                <a:sym typeface="Proxima Nova"/>
              </a:defRPr>
            </a:lvl5pPr>
            <a:lvl6pPr lvl="5" rtl="0">
              <a:spcBef>
                <a:spcPts val="0"/>
              </a:spcBef>
              <a:spcAft>
                <a:spcPts val="0"/>
              </a:spcAft>
              <a:buSzPts val="2400"/>
              <a:buNone/>
              <a:defRPr sz="2400">
                <a:latin typeface="Proxima Nova"/>
                <a:ea typeface="Proxima Nova"/>
                <a:cs typeface="Proxima Nova"/>
                <a:sym typeface="Proxima Nova"/>
              </a:defRPr>
            </a:lvl6pPr>
            <a:lvl7pPr lvl="6" rtl="0">
              <a:spcBef>
                <a:spcPts val="0"/>
              </a:spcBef>
              <a:spcAft>
                <a:spcPts val="0"/>
              </a:spcAft>
              <a:buSzPts val="2400"/>
              <a:buNone/>
              <a:defRPr sz="2400">
                <a:latin typeface="Proxima Nova"/>
                <a:ea typeface="Proxima Nova"/>
                <a:cs typeface="Proxima Nova"/>
                <a:sym typeface="Proxima Nova"/>
              </a:defRPr>
            </a:lvl7pPr>
            <a:lvl8pPr lvl="7" rtl="0">
              <a:spcBef>
                <a:spcPts val="0"/>
              </a:spcBef>
              <a:spcAft>
                <a:spcPts val="0"/>
              </a:spcAft>
              <a:buSzPts val="2400"/>
              <a:buNone/>
              <a:defRPr sz="2400">
                <a:latin typeface="Proxima Nova"/>
                <a:ea typeface="Proxima Nova"/>
                <a:cs typeface="Proxima Nova"/>
                <a:sym typeface="Proxima Nova"/>
              </a:defRPr>
            </a:lvl8pPr>
            <a:lvl9pPr lvl="8" rtl="0">
              <a:spcBef>
                <a:spcPts val="0"/>
              </a:spcBef>
              <a:spcAft>
                <a:spcPts val="0"/>
              </a:spcAft>
              <a:buSzPts val="2400"/>
              <a:buNone/>
              <a:defRPr sz="2400">
                <a:latin typeface="Proxima Nova"/>
                <a:ea typeface="Proxima Nova"/>
                <a:cs typeface="Proxima Nova"/>
                <a:sym typeface="Proxima Nova"/>
              </a:defRPr>
            </a:lvl9pPr>
          </a:lstStyle>
          <a:p/>
        </p:txBody>
      </p:sp>
      <p:sp>
        <p:nvSpPr>
          <p:cNvPr id="501" name="Google Shape;501;p67"/>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1200"/>
              </a:spcBef>
              <a:spcAft>
                <a:spcPts val="0"/>
              </a:spcAft>
              <a:buClr>
                <a:srgbClr val="040404"/>
              </a:buClr>
              <a:buSzPts val="1200"/>
              <a:buChar char="○"/>
              <a:defRPr sz="1200">
                <a:solidFill>
                  <a:srgbClr val="040404"/>
                </a:solidFill>
              </a:defRPr>
            </a:lvl2pPr>
            <a:lvl3pPr indent="-304800" lvl="2" marL="1371600" rtl="0">
              <a:spcBef>
                <a:spcPts val="1200"/>
              </a:spcBef>
              <a:spcAft>
                <a:spcPts val="0"/>
              </a:spcAft>
              <a:buClr>
                <a:srgbClr val="040404"/>
              </a:buClr>
              <a:buSzPts val="1200"/>
              <a:buChar char="■"/>
              <a:defRPr sz="1200">
                <a:solidFill>
                  <a:srgbClr val="040404"/>
                </a:solidFill>
              </a:defRPr>
            </a:lvl3pPr>
            <a:lvl4pPr indent="-304800" lvl="3" marL="1828800" rtl="0">
              <a:spcBef>
                <a:spcPts val="1200"/>
              </a:spcBef>
              <a:spcAft>
                <a:spcPts val="0"/>
              </a:spcAft>
              <a:buClr>
                <a:srgbClr val="040404"/>
              </a:buClr>
              <a:buSzPts val="1200"/>
              <a:buChar char="●"/>
              <a:defRPr sz="1200">
                <a:solidFill>
                  <a:srgbClr val="040404"/>
                </a:solidFill>
              </a:defRPr>
            </a:lvl4pPr>
            <a:lvl5pPr indent="-304800" lvl="4" marL="2286000" rtl="0">
              <a:spcBef>
                <a:spcPts val="1200"/>
              </a:spcBef>
              <a:spcAft>
                <a:spcPts val="0"/>
              </a:spcAft>
              <a:buClr>
                <a:srgbClr val="040404"/>
              </a:buClr>
              <a:buSzPts val="1200"/>
              <a:buChar char="○"/>
              <a:defRPr sz="1200">
                <a:solidFill>
                  <a:srgbClr val="040404"/>
                </a:solidFill>
              </a:defRPr>
            </a:lvl5pPr>
            <a:lvl6pPr indent="-304800" lvl="5" marL="2743200" rtl="0">
              <a:spcBef>
                <a:spcPts val="1200"/>
              </a:spcBef>
              <a:spcAft>
                <a:spcPts val="0"/>
              </a:spcAft>
              <a:buClr>
                <a:srgbClr val="040404"/>
              </a:buClr>
              <a:buSzPts val="1200"/>
              <a:buChar char="■"/>
              <a:defRPr sz="1200">
                <a:solidFill>
                  <a:srgbClr val="040404"/>
                </a:solidFill>
              </a:defRPr>
            </a:lvl6pPr>
            <a:lvl7pPr indent="-304800" lvl="6" marL="3200400" rtl="0">
              <a:spcBef>
                <a:spcPts val="1200"/>
              </a:spcBef>
              <a:spcAft>
                <a:spcPts val="0"/>
              </a:spcAft>
              <a:buClr>
                <a:srgbClr val="040404"/>
              </a:buClr>
              <a:buSzPts val="1200"/>
              <a:buChar char="●"/>
              <a:defRPr sz="1200">
                <a:solidFill>
                  <a:srgbClr val="040404"/>
                </a:solidFill>
              </a:defRPr>
            </a:lvl7pPr>
            <a:lvl8pPr indent="-304800" lvl="7" marL="3657600" rtl="0">
              <a:spcBef>
                <a:spcPts val="1200"/>
              </a:spcBef>
              <a:spcAft>
                <a:spcPts val="0"/>
              </a:spcAft>
              <a:buClr>
                <a:srgbClr val="040404"/>
              </a:buClr>
              <a:buSzPts val="1200"/>
              <a:buChar char="○"/>
              <a:defRPr sz="1200">
                <a:solidFill>
                  <a:srgbClr val="040404"/>
                </a:solidFill>
              </a:defRPr>
            </a:lvl8pPr>
            <a:lvl9pPr indent="-304800" lvl="8" marL="4114800" rtl="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UI Snippet, Left Aligned (Midnight)">
  <p:cSld name="CUSTOM_13_1_1_1_1_1">
    <p:spTree>
      <p:nvGrpSpPr>
        <p:cNvPr id="502" name="Shape 502"/>
        <p:cNvGrpSpPr/>
        <p:nvPr/>
      </p:nvGrpSpPr>
      <p:grpSpPr>
        <a:xfrm>
          <a:off x="0" y="0"/>
          <a:ext cx="0" cy="0"/>
          <a:chOff x="0" y="0"/>
          <a:chExt cx="0" cy="0"/>
        </a:xfrm>
      </p:grpSpPr>
      <p:sp>
        <p:nvSpPr>
          <p:cNvPr id="503" name="Google Shape;503;p68"/>
          <p:cNvSpPr/>
          <p:nvPr/>
        </p:nvSpPr>
        <p:spPr>
          <a:xfrm>
            <a:off x="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504" name="Google Shape;504;p68"/>
          <p:cNvSpPr/>
          <p:nvPr/>
        </p:nvSpPr>
        <p:spPr>
          <a:xfrm>
            <a:off x="228600" y="228600"/>
            <a:ext cx="4102500" cy="4691100"/>
          </a:xfrm>
          <a:prstGeom prst="roundRect">
            <a:avLst>
              <a:gd fmla="val 2529"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505" name="Google Shape;505;p6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506" name="Google Shape;506;p68"/>
          <p:cNvSpPr txBox="1"/>
          <p:nvPr>
            <p:ph type="title"/>
          </p:nvPr>
        </p:nvSpPr>
        <p:spPr>
          <a:xfrm>
            <a:off x="5273925" y="1314775"/>
            <a:ext cx="3506700" cy="1011300"/>
          </a:xfrm>
          <a:prstGeom prst="rect">
            <a:avLst/>
          </a:prstGeom>
        </p:spPr>
        <p:txBody>
          <a:bodyPr anchorCtr="0" anchor="t"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atin typeface="Proxima Nova"/>
                <a:ea typeface="Proxima Nova"/>
                <a:cs typeface="Proxima Nova"/>
                <a:sym typeface="Proxima Nova"/>
              </a:defRPr>
            </a:lvl2pPr>
            <a:lvl3pPr lvl="2" rtl="0">
              <a:spcBef>
                <a:spcPts val="0"/>
              </a:spcBef>
              <a:spcAft>
                <a:spcPts val="0"/>
              </a:spcAft>
              <a:buSzPts val="2400"/>
              <a:buNone/>
              <a:defRPr sz="2400">
                <a:latin typeface="Proxima Nova"/>
                <a:ea typeface="Proxima Nova"/>
                <a:cs typeface="Proxima Nova"/>
                <a:sym typeface="Proxima Nova"/>
              </a:defRPr>
            </a:lvl3pPr>
            <a:lvl4pPr lvl="3" rtl="0">
              <a:spcBef>
                <a:spcPts val="0"/>
              </a:spcBef>
              <a:spcAft>
                <a:spcPts val="0"/>
              </a:spcAft>
              <a:buSzPts val="2400"/>
              <a:buNone/>
              <a:defRPr sz="2400">
                <a:latin typeface="Proxima Nova"/>
                <a:ea typeface="Proxima Nova"/>
                <a:cs typeface="Proxima Nova"/>
                <a:sym typeface="Proxima Nova"/>
              </a:defRPr>
            </a:lvl4pPr>
            <a:lvl5pPr lvl="4" rtl="0">
              <a:spcBef>
                <a:spcPts val="0"/>
              </a:spcBef>
              <a:spcAft>
                <a:spcPts val="0"/>
              </a:spcAft>
              <a:buSzPts val="2400"/>
              <a:buNone/>
              <a:defRPr sz="2400">
                <a:latin typeface="Proxima Nova"/>
                <a:ea typeface="Proxima Nova"/>
                <a:cs typeface="Proxima Nova"/>
                <a:sym typeface="Proxima Nova"/>
              </a:defRPr>
            </a:lvl5pPr>
            <a:lvl6pPr lvl="5" rtl="0">
              <a:spcBef>
                <a:spcPts val="0"/>
              </a:spcBef>
              <a:spcAft>
                <a:spcPts val="0"/>
              </a:spcAft>
              <a:buSzPts val="2400"/>
              <a:buNone/>
              <a:defRPr sz="2400">
                <a:latin typeface="Proxima Nova"/>
                <a:ea typeface="Proxima Nova"/>
                <a:cs typeface="Proxima Nova"/>
                <a:sym typeface="Proxima Nova"/>
              </a:defRPr>
            </a:lvl6pPr>
            <a:lvl7pPr lvl="6" rtl="0">
              <a:spcBef>
                <a:spcPts val="0"/>
              </a:spcBef>
              <a:spcAft>
                <a:spcPts val="0"/>
              </a:spcAft>
              <a:buSzPts val="2400"/>
              <a:buNone/>
              <a:defRPr sz="2400">
                <a:latin typeface="Proxima Nova"/>
                <a:ea typeface="Proxima Nova"/>
                <a:cs typeface="Proxima Nova"/>
                <a:sym typeface="Proxima Nova"/>
              </a:defRPr>
            </a:lvl7pPr>
            <a:lvl8pPr lvl="7" rtl="0">
              <a:spcBef>
                <a:spcPts val="0"/>
              </a:spcBef>
              <a:spcAft>
                <a:spcPts val="0"/>
              </a:spcAft>
              <a:buSzPts val="2400"/>
              <a:buNone/>
              <a:defRPr sz="2400">
                <a:latin typeface="Proxima Nova"/>
                <a:ea typeface="Proxima Nova"/>
                <a:cs typeface="Proxima Nova"/>
                <a:sym typeface="Proxima Nova"/>
              </a:defRPr>
            </a:lvl8pPr>
            <a:lvl9pPr lvl="8" rtl="0">
              <a:spcBef>
                <a:spcPts val="0"/>
              </a:spcBef>
              <a:spcAft>
                <a:spcPts val="0"/>
              </a:spcAft>
              <a:buSzPts val="2400"/>
              <a:buNone/>
              <a:defRPr sz="2400">
                <a:latin typeface="Proxima Nova"/>
                <a:ea typeface="Proxima Nova"/>
                <a:cs typeface="Proxima Nova"/>
                <a:sym typeface="Proxima Nova"/>
              </a:defRPr>
            </a:lvl9pPr>
          </a:lstStyle>
          <a:p/>
        </p:txBody>
      </p:sp>
      <p:sp>
        <p:nvSpPr>
          <p:cNvPr id="507" name="Google Shape;507;p68"/>
          <p:cNvSpPr txBox="1"/>
          <p:nvPr>
            <p:ph idx="1" type="body"/>
          </p:nvPr>
        </p:nvSpPr>
        <p:spPr>
          <a:xfrm>
            <a:off x="5301375" y="2695475"/>
            <a:ext cx="2995200" cy="10929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040404"/>
              </a:buClr>
              <a:buSzPts val="1200"/>
              <a:buChar char="●"/>
              <a:defRPr sz="1200">
                <a:solidFill>
                  <a:srgbClr val="040404"/>
                </a:solidFill>
              </a:defRPr>
            </a:lvl1pPr>
            <a:lvl2pPr indent="-304800" lvl="1" marL="914400" rtl="0">
              <a:spcBef>
                <a:spcPts val="1200"/>
              </a:spcBef>
              <a:spcAft>
                <a:spcPts val="0"/>
              </a:spcAft>
              <a:buClr>
                <a:srgbClr val="040404"/>
              </a:buClr>
              <a:buSzPts val="1200"/>
              <a:buChar char="○"/>
              <a:defRPr sz="1200">
                <a:solidFill>
                  <a:srgbClr val="040404"/>
                </a:solidFill>
              </a:defRPr>
            </a:lvl2pPr>
            <a:lvl3pPr indent="-304800" lvl="2" marL="1371600" rtl="0">
              <a:spcBef>
                <a:spcPts val="1200"/>
              </a:spcBef>
              <a:spcAft>
                <a:spcPts val="0"/>
              </a:spcAft>
              <a:buClr>
                <a:srgbClr val="040404"/>
              </a:buClr>
              <a:buSzPts val="1200"/>
              <a:buChar char="■"/>
              <a:defRPr sz="1200">
                <a:solidFill>
                  <a:srgbClr val="040404"/>
                </a:solidFill>
              </a:defRPr>
            </a:lvl3pPr>
            <a:lvl4pPr indent="-304800" lvl="3" marL="1828800" rtl="0">
              <a:spcBef>
                <a:spcPts val="1200"/>
              </a:spcBef>
              <a:spcAft>
                <a:spcPts val="0"/>
              </a:spcAft>
              <a:buClr>
                <a:srgbClr val="040404"/>
              </a:buClr>
              <a:buSzPts val="1200"/>
              <a:buChar char="●"/>
              <a:defRPr sz="1200">
                <a:solidFill>
                  <a:srgbClr val="040404"/>
                </a:solidFill>
              </a:defRPr>
            </a:lvl4pPr>
            <a:lvl5pPr indent="-304800" lvl="4" marL="2286000" rtl="0">
              <a:spcBef>
                <a:spcPts val="1200"/>
              </a:spcBef>
              <a:spcAft>
                <a:spcPts val="0"/>
              </a:spcAft>
              <a:buClr>
                <a:srgbClr val="040404"/>
              </a:buClr>
              <a:buSzPts val="1200"/>
              <a:buChar char="○"/>
              <a:defRPr sz="1200">
                <a:solidFill>
                  <a:srgbClr val="040404"/>
                </a:solidFill>
              </a:defRPr>
            </a:lvl5pPr>
            <a:lvl6pPr indent="-304800" lvl="5" marL="2743200" rtl="0">
              <a:spcBef>
                <a:spcPts val="1200"/>
              </a:spcBef>
              <a:spcAft>
                <a:spcPts val="0"/>
              </a:spcAft>
              <a:buClr>
                <a:srgbClr val="040404"/>
              </a:buClr>
              <a:buSzPts val="1200"/>
              <a:buChar char="■"/>
              <a:defRPr sz="1200">
                <a:solidFill>
                  <a:srgbClr val="040404"/>
                </a:solidFill>
              </a:defRPr>
            </a:lvl6pPr>
            <a:lvl7pPr indent="-304800" lvl="6" marL="3200400" rtl="0">
              <a:spcBef>
                <a:spcPts val="1200"/>
              </a:spcBef>
              <a:spcAft>
                <a:spcPts val="0"/>
              </a:spcAft>
              <a:buClr>
                <a:srgbClr val="040404"/>
              </a:buClr>
              <a:buSzPts val="1200"/>
              <a:buChar char="●"/>
              <a:defRPr sz="1200">
                <a:solidFill>
                  <a:srgbClr val="040404"/>
                </a:solidFill>
              </a:defRPr>
            </a:lvl7pPr>
            <a:lvl8pPr indent="-304800" lvl="7" marL="3657600" rtl="0">
              <a:spcBef>
                <a:spcPts val="1200"/>
              </a:spcBef>
              <a:spcAft>
                <a:spcPts val="0"/>
              </a:spcAft>
              <a:buClr>
                <a:srgbClr val="040404"/>
              </a:buClr>
              <a:buSzPts val="1200"/>
              <a:buChar char="○"/>
              <a:defRPr sz="1200">
                <a:solidFill>
                  <a:srgbClr val="040404"/>
                </a:solidFill>
              </a:defRPr>
            </a:lvl8pPr>
            <a:lvl9pPr indent="-304800" lvl="8" marL="4114800" rtl="0">
              <a:spcBef>
                <a:spcPts val="1200"/>
              </a:spcBef>
              <a:spcAft>
                <a:spcPts val="1200"/>
              </a:spcAft>
              <a:buClr>
                <a:srgbClr val="040404"/>
              </a:buClr>
              <a:buSzPts val="1200"/>
              <a:buChar char="■"/>
              <a:defRPr sz="1200">
                <a:solidFill>
                  <a:srgbClr val="040404"/>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Right Photo Layout ">
  <p:cSld name="CUSTOM_44">
    <p:spTree>
      <p:nvGrpSpPr>
        <p:cNvPr id="508" name="Shape 508"/>
        <p:cNvGrpSpPr/>
        <p:nvPr/>
      </p:nvGrpSpPr>
      <p:grpSpPr>
        <a:xfrm>
          <a:off x="0" y="0"/>
          <a:ext cx="0" cy="0"/>
          <a:chOff x="0" y="0"/>
          <a:chExt cx="0" cy="0"/>
        </a:xfrm>
      </p:grpSpPr>
      <p:sp>
        <p:nvSpPr>
          <p:cNvPr id="509" name="Google Shape;509;p69"/>
          <p:cNvSpPr/>
          <p:nvPr>
            <p:ph idx="2" type="pic"/>
          </p:nvPr>
        </p:nvSpPr>
        <p:spPr>
          <a:xfrm>
            <a:off x="4572001" y="0"/>
            <a:ext cx="4572000" cy="5143500"/>
          </a:xfrm>
          <a:prstGeom prst="rect">
            <a:avLst/>
          </a:prstGeom>
          <a:noFill/>
          <a:ln>
            <a:noFill/>
          </a:ln>
        </p:spPr>
      </p:sp>
      <p:pic>
        <p:nvPicPr>
          <p:cNvPr id="510" name="Google Shape;510;p69"/>
          <p:cNvPicPr preferRelativeResize="0"/>
          <p:nvPr/>
        </p:nvPicPr>
        <p:blipFill rotWithShape="1">
          <a:blip r:embed="rId2">
            <a:alphaModFix/>
          </a:blip>
          <a:srcRect b="0" l="19152" r="0" t="0"/>
          <a:stretch/>
        </p:blipFill>
        <p:spPr>
          <a:xfrm>
            <a:off x="423345" y="4582031"/>
            <a:ext cx="718375" cy="178150"/>
          </a:xfrm>
          <a:prstGeom prst="rect">
            <a:avLst/>
          </a:prstGeom>
          <a:noFill/>
          <a:ln>
            <a:noFill/>
          </a:ln>
        </p:spPr>
      </p:pic>
      <p:sp>
        <p:nvSpPr>
          <p:cNvPr id="511" name="Google Shape;511;p69"/>
          <p:cNvSpPr txBox="1"/>
          <p:nvPr>
            <p:ph type="title"/>
          </p:nvPr>
        </p:nvSpPr>
        <p:spPr>
          <a:xfrm>
            <a:off x="914400" y="1428600"/>
            <a:ext cx="3111600" cy="2286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extLst>
    <p:ext uri="{DCECCB84-F9BA-43D5-87BE-67443E8EF086}">
      <p15:sldGuideLst>
        <p15:guide id="1" pos="576">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Left Photo Layout ">
  <p:cSld name="CUSTOM_58">
    <p:spTree>
      <p:nvGrpSpPr>
        <p:cNvPr id="512" name="Shape 512"/>
        <p:cNvGrpSpPr/>
        <p:nvPr/>
      </p:nvGrpSpPr>
      <p:grpSpPr>
        <a:xfrm>
          <a:off x="0" y="0"/>
          <a:ext cx="0" cy="0"/>
          <a:chOff x="0" y="0"/>
          <a:chExt cx="0" cy="0"/>
        </a:xfrm>
      </p:grpSpPr>
      <p:sp>
        <p:nvSpPr>
          <p:cNvPr id="513" name="Google Shape;513;p70"/>
          <p:cNvSpPr/>
          <p:nvPr>
            <p:ph idx="2" type="pic"/>
          </p:nvPr>
        </p:nvSpPr>
        <p:spPr>
          <a:xfrm>
            <a:off x="1" y="0"/>
            <a:ext cx="4572000" cy="5143500"/>
          </a:xfrm>
          <a:prstGeom prst="rect">
            <a:avLst/>
          </a:prstGeom>
          <a:noFill/>
          <a:ln>
            <a:noFill/>
          </a:ln>
        </p:spPr>
      </p:sp>
      <p:pic>
        <p:nvPicPr>
          <p:cNvPr id="514" name="Google Shape;514;p7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515" name="Google Shape;515;p70"/>
          <p:cNvSpPr txBox="1"/>
          <p:nvPr>
            <p:ph type="title"/>
          </p:nvPr>
        </p:nvSpPr>
        <p:spPr>
          <a:xfrm>
            <a:off x="5273925" y="1428600"/>
            <a:ext cx="3111600" cy="22863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sz="3200"/>
            </a:lvl1pPr>
            <a:lvl2pPr lvl="1" rtl="0">
              <a:spcBef>
                <a:spcPts val="0"/>
              </a:spcBef>
              <a:spcAft>
                <a:spcPts val="0"/>
              </a:spcAft>
              <a:buSzPts val="3200"/>
              <a:buNone/>
              <a:defRPr sz="3200">
                <a:latin typeface="Proxima Nova"/>
                <a:ea typeface="Proxima Nova"/>
                <a:cs typeface="Proxima Nova"/>
                <a:sym typeface="Proxima Nova"/>
              </a:defRPr>
            </a:lvl2pPr>
            <a:lvl3pPr lvl="2" rtl="0">
              <a:spcBef>
                <a:spcPts val="0"/>
              </a:spcBef>
              <a:spcAft>
                <a:spcPts val="0"/>
              </a:spcAft>
              <a:buSzPts val="3200"/>
              <a:buNone/>
              <a:defRPr sz="3200">
                <a:latin typeface="Proxima Nova"/>
                <a:ea typeface="Proxima Nova"/>
                <a:cs typeface="Proxima Nova"/>
                <a:sym typeface="Proxima Nova"/>
              </a:defRPr>
            </a:lvl3pPr>
            <a:lvl4pPr lvl="3" rtl="0">
              <a:spcBef>
                <a:spcPts val="0"/>
              </a:spcBef>
              <a:spcAft>
                <a:spcPts val="0"/>
              </a:spcAft>
              <a:buSzPts val="3200"/>
              <a:buNone/>
              <a:defRPr sz="3200">
                <a:latin typeface="Proxima Nova"/>
                <a:ea typeface="Proxima Nova"/>
                <a:cs typeface="Proxima Nova"/>
                <a:sym typeface="Proxima Nova"/>
              </a:defRPr>
            </a:lvl4pPr>
            <a:lvl5pPr lvl="4" rtl="0">
              <a:spcBef>
                <a:spcPts val="0"/>
              </a:spcBef>
              <a:spcAft>
                <a:spcPts val="0"/>
              </a:spcAft>
              <a:buSzPts val="3200"/>
              <a:buNone/>
              <a:defRPr sz="3200">
                <a:latin typeface="Proxima Nova"/>
                <a:ea typeface="Proxima Nova"/>
                <a:cs typeface="Proxima Nova"/>
                <a:sym typeface="Proxima Nova"/>
              </a:defRPr>
            </a:lvl5pPr>
            <a:lvl6pPr lvl="5" rtl="0">
              <a:spcBef>
                <a:spcPts val="0"/>
              </a:spcBef>
              <a:spcAft>
                <a:spcPts val="0"/>
              </a:spcAft>
              <a:buSzPts val="3200"/>
              <a:buNone/>
              <a:defRPr sz="3200">
                <a:latin typeface="Proxima Nova"/>
                <a:ea typeface="Proxima Nova"/>
                <a:cs typeface="Proxima Nova"/>
                <a:sym typeface="Proxima Nova"/>
              </a:defRPr>
            </a:lvl6pPr>
            <a:lvl7pPr lvl="6" rtl="0">
              <a:spcBef>
                <a:spcPts val="0"/>
              </a:spcBef>
              <a:spcAft>
                <a:spcPts val="0"/>
              </a:spcAft>
              <a:buSzPts val="3200"/>
              <a:buNone/>
              <a:defRPr sz="3200">
                <a:latin typeface="Proxima Nova"/>
                <a:ea typeface="Proxima Nova"/>
                <a:cs typeface="Proxima Nova"/>
                <a:sym typeface="Proxima Nova"/>
              </a:defRPr>
            </a:lvl7pPr>
            <a:lvl8pPr lvl="7" rtl="0">
              <a:spcBef>
                <a:spcPts val="0"/>
              </a:spcBef>
              <a:spcAft>
                <a:spcPts val="0"/>
              </a:spcAft>
              <a:buSzPts val="3200"/>
              <a:buNone/>
              <a:defRPr sz="3200">
                <a:latin typeface="Proxima Nova"/>
                <a:ea typeface="Proxima Nova"/>
                <a:cs typeface="Proxima Nova"/>
                <a:sym typeface="Proxima Nova"/>
              </a:defRPr>
            </a:lvl8pPr>
            <a:lvl9pPr lvl="8" rtl="0">
              <a:spcBef>
                <a:spcPts val="0"/>
              </a:spcBef>
              <a:spcAft>
                <a:spcPts val="0"/>
              </a:spcAft>
              <a:buSzPts val="3200"/>
              <a:buNone/>
              <a:defRPr sz="3200">
                <a:latin typeface="Proxima Nova"/>
                <a:ea typeface="Proxima Nova"/>
                <a:cs typeface="Proxima Nova"/>
                <a:sym typeface="Proxima Nova"/>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ne Speaker (Jade)">
  <p:cSld name="DEFAULT_1_1_1_2">
    <p:bg>
      <p:bgPr>
        <a:solidFill>
          <a:srgbClr val="083F3F"/>
        </a:solidFill>
      </p:bgPr>
    </p:bg>
    <p:spTree>
      <p:nvGrpSpPr>
        <p:cNvPr id="57" name="Shape 57"/>
        <p:cNvGrpSpPr/>
        <p:nvPr/>
      </p:nvGrpSpPr>
      <p:grpSpPr>
        <a:xfrm>
          <a:off x="0" y="0"/>
          <a:ext cx="0" cy="0"/>
          <a:chOff x="0" y="0"/>
          <a:chExt cx="0" cy="0"/>
        </a:xfrm>
      </p:grpSpPr>
      <p:sp>
        <p:nvSpPr>
          <p:cNvPr descr="preencoded.png" id="58" name="Google Shape;58;p8"/>
          <p:cNvSpPr/>
          <p:nvPr/>
        </p:nvSpPr>
        <p:spPr>
          <a:xfrm>
            <a:off x="3548238" y="1362075"/>
            <a:ext cx="4681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59" name="Google Shape;59;p8"/>
          <p:cNvSpPr/>
          <p:nvPr/>
        </p:nvSpPr>
        <p:spPr>
          <a:xfrm>
            <a:off x="914400" y="1362075"/>
            <a:ext cx="24081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0" name="Google Shape;60;p8"/>
          <p:cNvSpPr/>
          <p:nvPr>
            <p:ph idx="2" type="pic"/>
          </p:nvPr>
        </p:nvSpPr>
        <p:spPr>
          <a:xfrm>
            <a:off x="1165956" y="1619250"/>
            <a:ext cx="1905000" cy="1905000"/>
          </a:xfrm>
          <a:prstGeom prst="ellipse">
            <a:avLst/>
          </a:prstGeom>
          <a:noFill/>
          <a:ln cap="flat" cmpd="sng" w="19050">
            <a:solidFill>
              <a:srgbClr val="7DEAD5"/>
            </a:solidFill>
            <a:prstDash val="solid"/>
            <a:round/>
            <a:headEnd len="sm" w="sm" type="none"/>
            <a:tailEnd len="sm" w="sm" type="none"/>
          </a:ln>
        </p:spPr>
      </p:sp>
      <p:sp>
        <p:nvSpPr>
          <p:cNvPr id="61" name="Google Shape;61;p8"/>
          <p:cNvSpPr txBox="1"/>
          <p:nvPr>
            <p:ph idx="1" type="subTitle"/>
          </p:nvPr>
        </p:nvSpPr>
        <p:spPr>
          <a:xfrm>
            <a:off x="3988850" y="2345025"/>
            <a:ext cx="3840300" cy="9558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62" name="Google Shape;62;p8"/>
          <p:cNvSpPr txBox="1"/>
          <p:nvPr>
            <p:ph type="title"/>
          </p:nvPr>
        </p:nvSpPr>
        <p:spPr>
          <a:xfrm>
            <a:off x="3988850" y="1822575"/>
            <a:ext cx="4274400" cy="5559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pic>
        <p:nvPicPr>
          <p:cNvPr id="63" name="Google Shape;63;p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w Callout">
  <p:cSld name="CUSTOM_66">
    <p:spTree>
      <p:nvGrpSpPr>
        <p:cNvPr id="516" name="Shape 516"/>
        <p:cNvGrpSpPr/>
        <p:nvPr/>
      </p:nvGrpSpPr>
      <p:grpSpPr>
        <a:xfrm>
          <a:off x="0" y="0"/>
          <a:ext cx="0" cy="0"/>
          <a:chOff x="0" y="0"/>
          <a:chExt cx="0" cy="0"/>
        </a:xfrm>
      </p:grpSpPr>
      <p:sp>
        <p:nvSpPr>
          <p:cNvPr id="517" name="Google Shape;517;p71"/>
          <p:cNvSpPr txBox="1"/>
          <p:nvPr>
            <p:ph type="title"/>
          </p:nvPr>
        </p:nvSpPr>
        <p:spPr>
          <a:xfrm>
            <a:off x="914400" y="3576775"/>
            <a:ext cx="3340800" cy="839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1pPr>
            <a:lvl2pPr lvl="1"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518" name="Google Shape;518;p71"/>
          <p:cNvSpPr txBox="1"/>
          <p:nvPr>
            <p:ph idx="1" type="subTitle"/>
          </p:nvPr>
        </p:nvSpPr>
        <p:spPr>
          <a:xfrm>
            <a:off x="4572000" y="3506700"/>
            <a:ext cx="3781500" cy="10683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1600"/>
              </a:spcBef>
              <a:spcAft>
                <a:spcPts val="0"/>
              </a:spcAft>
              <a:buClr>
                <a:schemeClr val="lt1"/>
              </a:buClr>
              <a:buSzPts val="1200"/>
              <a:buNone/>
              <a:defRPr sz="1200">
                <a:solidFill>
                  <a:schemeClr val="lt1"/>
                </a:solidFill>
              </a:defRPr>
            </a:lvl2pPr>
            <a:lvl3pPr lvl="2" rtl="0">
              <a:spcBef>
                <a:spcPts val="1600"/>
              </a:spcBef>
              <a:spcAft>
                <a:spcPts val="0"/>
              </a:spcAft>
              <a:buClr>
                <a:schemeClr val="lt1"/>
              </a:buClr>
              <a:buSzPts val="1200"/>
              <a:buNone/>
              <a:defRPr sz="1200">
                <a:solidFill>
                  <a:schemeClr val="lt1"/>
                </a:solidFill>
              </a:defRPr>
            </a:lvl3pPr>
            <a:lvl4pPr lvl="3" rtl="0">
              <a:spcBef>
                <a:spcPts val="1600"/>
              </a:spcBef>
              <a:spcAft>
                <a:spcPts val="0"/>
              </a:spcAft>
              <a:buClr>
                <a:schemeClr val="lt1"/>
              </a:buClr>
              <a:buSzPts val="1200"/>
              <a:buNone/>
              <a:defRPr sz="1200">
                <a:solidFill>
                  <a:schemeClr val="lt1"/>
                </a:solidFill>
              </a:defRPr>
            </a:lvl4pPr>
            <a:lvl5pPr lvl="4" rtl="0">
              <a:spcBef>
                <a:spcPts val="1600"/>
              </a:spcBef>
              <a:spcAft>
                <a:spcPts val="0"/>
              </a:spcAft>
              <a:buClr>
                <a:schemeClr val="lt1"/>
              </a:buClr>
              <a:buSzPts val="1200"/>
              <a:buNone/>
              <a:defRPr sz="1200">
                <a:solidFill>
                  <a:schemeClr val="lt1"/>
                </a:solidFill>
              </a:defRPr>
            </a:lvl5pPr>
            <a:lvl6pPr lvl="5" rtl="0">
              <a:spcBef>
                <a:spcPts val="1600"/>
              </a:spcBef>
              <a:spcAft>
                <a:spcPts val="0"/>
              </a:spcAft>
              <a:buClr>
                <a:schemeClr val="lt1"/>
              </a:buClr>
              <a:buSzPts val="1200"/>
              <a:buNone/>
              <a:defRPr sz="1200">
                <a:solidFill>
                  <a:schemeClr val="lt1"/>
                </a:solidFill>
              </a:defRPr>
            </a:lvl6pPr>
            <a:lvl7pPr lvl="6" rtl="0">
              <a:spcBef>
                <a:spcPts val="1600"/>
              </a:spcBef>
              <a:spcAft>
                <a:spcPts val="0"/>
              </a:spcAft>
              <a:buClr>
                <a:schemeClr val="lt1"/>
              </a:buClr>
              <a:buSzPts val="1200"/>
              <a:buNone/>
              <a:defRPr sz="1200">
                <a:solidFill>
                  <a:schemeClr val="lt1"/>
                </a:solidFill>
              </a:defRPr>
            </a:lvl7pPr>
            <a:lvl8pPr lvl="7" rtl="0">
              <a:spcBef>
                <a:spcPts val="1600"/>
              </a:spcBef>
              <a:spcAft>
                <a:spcPts val="0"/>
              </a:spcAft>
              <a:buClr>
                <a:schemeClr val="lt1"/>
              </a:buClr>
              <a:buSzPts val="1200"/>
              <a:buNone/>
              <a:defRPr sz="1200">
                <a:solidFill>
                  <a:schemeClr val="lt1"/>
                </a:solidFill>
              </a:defRPr>
            </a:lvl8pPr>
            <a:lvl9pPr lvl="8" rtl="0">
              <a:spcBef>
                <a:spcPts val="1600"/>
              </a:spcBef>
              <a:spcAft>
                <a:spcPts val="1600"/>
              </a:spcAft>
              <a:buClr>
                <a:schemeClr val="lt1"/>
              </a:buClr>
              <a:buSzPts val="1200"/>
              <a:buNone/>
              <a:defRPr sz="1200">
                <a:solidFill>
                  <a:schemeClr val="lt1"/>
                </a:solidFill>
              </a:defRPr>
            </a:lvl9pPr>
          </a:lstStyle>
          <a:p/>
        </p:txBody>
      </p:sp>
    </p:spTree>
  </p:cSld>
  <p:clrMapOvr>
    <a:masterClrMapping/>
  </p:clrMapOvr>
  <p:extLst>
    <p:ext uri="{DCECCB84-F9BA-43D5-87BE-67443E8EF086}">
      <p15:sldGuideLst>
        <p15:guide id="1" pos="2880">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w Callout 1">
  <p:cSld name="CUSTOM_66_1">
    <p:spTree>
      <p:nvGrpSpPr>
        <p:cNvPr id="519" name="Shape 519"/>
        <p:cNvGrpSpPr/>
        <p:nvPr/>
      </p:nvGrpSpPr>
      <p:grpSpPr>
        <a:xfrm>
          <a:off x="0" y="0"/>
          <a:ext cx="0" cy="0"/>
          <a:chOff x="0" y="0"/>
          <a:chExt cx="0" cy="0"/>
        </a:xfrm>
      </p:grpSpPr>
      <p:pic>
        <p:nvPicPr>
          <p:cNvPr id="520" name="Google Shape;520;p72"/>
          <p:cNvPicPr preferRelativeResize="0"/>
          <p:nvPr/>
        </p:nvPicPr>
        <p:blipFill rotWithShape="1">
          <a:blip r:embed="rId2">
            <a:alphaModFix/>
          </a:blip>
          <a:srcRect b="7834" l="0" r="0" t="7834"/>
          <a:stretch/>
        </p:blipFill>
        <p:spPr>
          <a:xfrm>
            <a:off x="0" y="0"/>
            <a:ext cx="9144003" cy="5143499"/>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Full Photo Background (Emerald)">
  <p:cSld name="CUSTOM_66_1_1">
    <p:bg>
      <p:bgPr>
        <a:solidFill>
          <a:srgbClr val="083F3F"/>
        </a:solidFill>
      </p:bgPr>
    </p:bg>
    <p:spTree>
      <p:nvGrpSpPr>
        <p:cNvPr id="521" name="Shape 521"/>
        <p:cNvGrpSpPr/>
        <p:nvPr/>
      </p:nvGrpSpPr>
      <p:grpSpPr>
        <a:xfrm>
          <a:off x="0" y="0"/>
          <a:ext cx="0" cy="0"/>
          <a:chOff x="0" y="0"/>
          <a:chExt cx="0" cy="0"/>
        </a:xfrm>
      </p:grpSpPr>
      <p:pic>
        <p:nvPicPr>
          <p:cNvPr descr="preencoded.png" id="522" name="Google Shape;522;p73"/>
          <p:cNvPicPr preferRelativeResize="0"/>
          <p:nvPr/>
        </p:nvPicPr>
        <p:blipFill rotWithShape="1">
          <a:blip r:embed="rId2">
            <a:alphaModFix/>
          </a:blip>
          <a:srcRect b="3649" l="13314" r="0" t="9665"/>
          <a:stretch/>
        </p:blipFill>
        <p:spPr>
          <a:xfrm>
            <a:off x="0" y="0"/>
            <a:ext cx="9144000" cy="5143500"/>
          </a:xfrm>
          <a:prstGeom prst="rect">
            <a:avLst/>
          </a:prstGeom>
          <a:noFill/>
          <a:ln>
            <a:noFill/>
          </a:ln>
        </p:spPr>
      </p:pic>
      <p:pic>
        <p:nvPicPr>
          <p:cNvPr id="523" name="Google Shape;523;p73"/>
          <p:cNvPicPr preferRelativeResize="0"/>
          <p:nvPr/>
        </p:nvPicPr>
        <p:blipFill rotWithShape="1">
          <a:blip r:embed="rId3">
            <a:alphaModFix amt="21000"/>
          </a:blip>
          <a:srcRect b="28058" l="25165" r="9941" t="13910"/>
          <a:stretch/>
        </p:blipFill>
        <p:spPr>
          <a:xfrm>
            <a:off x="-8975" y="0"/>
            <a:ext cx="9144003" cy="5143501"/>
          </a:xfrm>
          <a:prstGeom prst="rect">
            <a:avLst/>
          </a:prstGeom>
          <a:noFill/>
          <a:ln>
            <a:noFill/>
          </a:ln>
        </p:spPr>
      </p:pic>
      <p:sp>
        <p:nvSpPr>
          <p:cNvPr descr="preencoded.png" id="524" name="Google Shape;524;p73"/>
          <p:cNvSpPr/>
          <p:nvPr/>
        </p:nvSpPr>
        <p:spPr>
          <a:xfrm>
            <a:off x="228600" y="228600"/>
            <a:ext cx="8686800" cy="4686300"/>
          </a:xfrm>
          <a:prstGeom prst="roundRect">
            <a:avLst>
              <a:gd fmla="val 3552"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25" name="Google Shape;525;p73"/>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526" name="Google Shape;526;p73"/>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Full Photo Background (Midnight)">
  <p:cSld name="CUSTOM_66_1_1_2">
    <p:bg>
      <p:bgPr>
        <a:solidFill>
          <a:srgbClr val="0C3F89"/>
        </a:solidFill>
      </p:bgPr>
    </p:bg>
    <p:spTree>
      <p:nvGrpSpPr>
        <p:cNvPr id="527" name="Shape 527"/>
        <p:cNvGrpSpPr/>
        <p:nvPr/>
      </p:nvGrpSpPr>
      <p:grpSpPr>
        <a:xfrm>
          <a:off x="0" y="0"/>
          <a:ext cx="0" cy="0"/>
          <a:chOff x="0" y="0"/>
          <a:chExt cx="0" cy="0"/>
        </a:xfrm>
      </p:grpSpPr>
      <p:pic>
        <p:nvPicPr>
          <p:cNvPr id="528" name="Google Shape;528;p74"/>
          <p:cNvPicPr preferRelativeResize="0"/>
          <p:nvPr/>
        </p:nvPicPr>
        <p:blipFill rotWithShape="1">
          <a:blip r:embed="rId2">
            <a:alphaModFix amt="56000"/>
          </a:blip>
          <a:srcRect b="0" l="5468" r="5468" t="0"/>
          <a:stretch/>
        </p:blipFill>
        <p:spPr>
          <a:xfrm>
            <a:off x="125" y="0"/>
            <a:ext cx="9144003" cy="5143500"/>
          </a:xfrm>
          <a:prstGeom prst="rect">
            <a:avLst/>
          </a:prstGeom>
          <a:noFill/>
          <a:ln>
            <a:noFill/>
          </a:ln>
        </p:spPr>
      </p:pic>
      <p:sp>
        <p:nvSpPr>
          <p:cNvPr descr="preencoded.png" id="529" name="Google Shape;529;p74"/>
          <p:cNvSpPr/>
          <p:nvPr/>
        </p:nvSpPr>
        <p:spPr>
          <a:xfrm>
            <a:off x="228600" y="228600"/>
            <a:ext cx="8686800" cy="4686300"/>
          </a:xfrm>
          <a:prstGeom prst="roundRect">
            <a:avLst>
              <a:gd fmla="val 3552" name="adj"/>
            </a:avLst>
          </a:pr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30" name="Google Shape;530;p74"/>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531" name="Google Shape;531;p74"/>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Full Photo Background (Jade)">
  <p:cSld name="CUSTOM_66_1_1_1">
    <p:spTree>
      <p:nvGrpSpPr>
        <p:cNvPr id="532" name="Shape 532"/>
        <p:cNvGrpSpPr/>
        <p:nvPr/>
      </p:nvGrpSpPr>
      <p:grpSpPr>
        <a:xfrm>
          <a:off x="0" y="0"/>
          <a:ext cx="0" cy="0"/>
          <a:chOff x="0" y="0"/>
          <a:chExt cx="0" cy="0"/>
        </a:xfrm>
      </p:grpSpPr>
      <p:sp>
        <p:nvSpPr>
          <p:cNvPr id="533" name="Google Shape;533;p75"/>
          <p:cNvSpPr/>
          <p:nvPr/>
        </p:nvSpPr>
        <p:spPr>
          <a:xfrm>
            <a:off x="-8975" y="-8975"/>
            <a:ext cx="9201600" cy="5152500"/>
          </a:xfrm>
          <a:prstGeom prst="rect">
            <a:avLst/>
          </a:prstGeom>
          <a:solidFill>
            <a:srgbClr val="083F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534" name="Google Shape;534;p75"/>
          <p:cNvPicPr preferRelativeResize="0"/>
          <p:nvPr/>
        </p:nvPicPr>
        <p:blipFill rotWithShape="1">
          <a:blip r:embed="rId2">
            <a:alphaModFix amt="50000"/>
          </a:blip>
          <a:srcRect b="8067" l="0" r="0" t="8067"/>
          <a:stretch/>
        </p:blipFill>
        <p:spPr>
          <a:xfrm>
            <a:off x="0" y="0"/>
            <a:ext cx="9201603" cy="5143501"/>
          </a:xfrm>
          <a:prstGeom prst="rect">
            <a:avLst/>
          </a:prstGeom>
          <a:noFill/>
          <a:ln>
            <a:noFill/>
          </a:ln>
        </p:spPr>
      </p:pic>
      <p:sp>
        <p:nvSpPr>
          <p:cNvPr descr="preencoded.png" id="535" name="Google Shape;535;p75"/>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36" name="Google Shape;536;p75"/>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pic>
        <p:nvPicPr>
          <p:cNvPr id="537" name="Google Shape;537;p75"/>
          <p:cNvPicPr preferRelativeResize="0"/>
          <p:nvPr/>
        </p:nvPicPr>
        <p:blipFill rotWithShape="1">
          <a:blip r:embed="rId3">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Full Photo Background Placeholder">
  <p:cSld name="CUSTOM_66_1_1_1_1">
    <p:bg>
      <p:bgPr>
        <a:solidFill>
          <a:schemeClr val="dk1"/>
        </a:solidFill>
      </p:bgPr>
    </p:bg>
    <p:spTree>
      <p:nvGrpSpPr>
        <p:cNvPr id="538" name="Shape 538"/>
        <p:cNvGrpSpPr/>
        <p:nvPr/>
      </p:nvGrpSpPr>
      <p:grpSpPr>
        <a:xfrm>
          <a:off x="0" y="0"/>
          <a:ext cx="0" cy="0"/>
          <a:chOff x="0" y="0"/>
          <a:chExt cx="0" cy="0"/>
        </a:xfrm>
      </p:grpSpPr>
      <p:sp>
        <p:nvSpPr>
          <p:cNvPr id="539" name="Google Shape;539;p76"/>
          <p:cNvSpPr/>
          <p:nvPr>
            <p:ph idx="2" type="pic"/>
          </p:nvPr>
        </p:nvSpPr>
        <p:spPr>
          <a:xfrm>
            <a:off x="0" y="0"/>
            <a:ext cx="9144000" cy="5143500"/>
          </a:xfrm>
          <a:prstGeom prst="rect">
            <a:avLst/>
          </a:prstGeom>
          <a:noFill/>
          <a:ln>
            <a:noFill/>
          </a:ln>
        </p:spPr>
      </p:sp>
      <p:sp>
        <p:nvSpPr>
          <p:cNvPr descr="preencoded.png" id="540" name="Google Shape;540;p76"/>
          <p:cNvSpPr/>
          <p:nvPr/>
        </p:nvSpPr>
        <p:spPr>
          <a:xfrm>
            <a:off x="228600" y="228600"/>
            <a:ext cx="8686800" cy="4686300"/>
          </a:xfrm>
          <a:prstGeom prst="roundRect">
            <a:avLst>
              <a:gd fmla="val 3552"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41" name="Google Shape;541;p76"/>
          <p:cNvSpPr txBox="1"/>
          <p:nvPr>
            <p:ph type="title"/>
          </p:nvPr>
        </p:nvSpPr>
        <p:spPr>
          <a:xfrm>
            <a:off x="1088250" y="1193400"/>
            <a:ext cx="6967500" cy="2756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1pPr>
            <a:lvl2pPr lvl="1"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3600"/>
              <a:buFont typeface="Roboto Serif"/>
              <a:buNone/>
              <a:defRPr sz="3600">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ompare &amp; Contrast (Jade/Emerald)">
  <p:cSld name="CUSTOM_38">
    <p:bg>
      <p:bgPr>
        <a:solidFill>
          <a:srgbClr val="006B40"/>
        </a:solidFill>
      </p:bgPr>
    </p:bg>
    <p:spTree>
      <p:nvGrpSpPr>
        <p:cNvPr id="542" name="Shape 542"/>
        <p:cNvGrpSpPr/>
        <p:nvPr/>
      </p:nvGrpSpPr>
      <p:grpSpPr>
        <a:xfrm>
          <a:off x="0" y="0"/>
          <a:ext cx="0" cy="0"/>
          <a:chOff x="0" y="0"/>
          <a:chExt cx="0" cy="0"/>
        </a:xfrm>
      </p:grpSpPr>
      <p:pic>
        <p:nvPicPr>
          <p:cNvPr descr="preencoded.png" id="543" name="Google Shape;543;p7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544" name="Google Shape;544;p7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545" name="Google Shape;545;p77"/>
          <p:cNvSpPr/>
          <p:nvPr/>
        </p:nvSpPr>
        <p:spPr>
          <a:xfrm>
            <a:off x="228600" y="228600"/>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descr="preencoded.png" id="546" name="Google Shape;546;p77"/>
          <p:cNvSpPr/>
          <p:nvPr/>
        </p:nvSpPr>
        <p:spPr>
          <a:xfrm>
            <a:off x="4685100" y="231175"/>
            <a:ext cx="4230300" cy="4686300"/>
          </a:xfrm>
          <a:prstGeom prst="roundRect">
            <a:avLst>
              <a:gd fmla="val 4327"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547" name="Google Shape;547;p77"/>
          <p:cNvPicPr preferRelativeResize="0"/>
          <p:nvPr/>
        </p:nvPicPr>
        <p:blipFill rotWithShape="1">
          <a:blip r:embed="rId4">
            <a:alphaModFix/>
          </a:blip>
          <a:srcRect b="0" l="19152" r="0" t="0"/>
          <a:stretch/>
        </p:blipFill>
        <p:spPr>
          <a:xfrm>
            <a:off x="8000395" y="4582031"/>
            <a:ext cx="718375" cy="178150"/>
          </a:xfrm>
          <a:prstGeom prst="rect">
            <a:avLst/>
          </a:prstGeom>
          <a:noFill/>
          <a:ln>
            <a:noFill/>
          </a:ln>
        </p:spPr>
      </p:pic>
      <p:sp>
        <p:nvSpPr>
          <p:cNvPr id="548" name="Google Shape;548;p77"/>
          <p:cNvSpPr txBox="1"/>
          <p:nvPr>
            <p:ph type="title"/>
          </p:nvPr>
        </p:nvSpPr>
        <p:spPr>
          <a:xfrm>
            <a:off x="919950" y="862775"/>
            <a:ext cx="3103800" cy="6744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549" name="Google Shape;549;p77"/>
          <p:cNvSpPr txBox="1"/>
          <p:nvPr>
            <p:ph idx="1" type="body"/>
          </p:nvPr>
        </p:nvSpPr>
        <p:spPr>
          <a:xfrm>
            <a:off x="1371600" y="1600200"/>
            <a:ext cx="2358300" cy="2647800"/>
          </a:xfrm>
          <a:prstGeom prst="rect">
            <a:avLst/>
          </a:prstGeom>
        </p:spPr>
        <p:txBody>
          <a:bodyPr anchorCtr="0" anchor="t" bIns="0" lIns="0" spcFirstLastPara="1" rIns="0" wrap="square" tIns="0">
            <a:noAutofit/>
          </a:bodyPr>
          <a:lstStyle>
            <a:lvl1pPr indent="-311150" lvl="0" marL="457200" rtl="0">
              <a:spcBef>
                <a:spcPts val="0"/>
              </a:spcBef>
              <a:spcAft>
                <a:spcPts val="0"/>
              </a:spcAft>
              <a:buClr>
                <a:schemeClr val="lt1"/>
              </a:buClr>
              <a:buSzPts val="1300"/>
              <a:buChar char="●"/>
              <a:defRPr sz="1300">
                <a:solidFill>
                  <a:schemeClr val="lt1"/>
                </a:solidFill>
              </a:defRPr>
            </a:lvl1pPr>
            <a:lvl2pPr indent="-311150" lvl="1" marL="914400" rtl="0">
              <a:spcBef>
                <a:spcPts val="0"/>
              </a:spcBef>
              <a:spcAft>
                <a:spcPts val="0"/>
              </a:spcAft>
              <a:buClr>
                <a:schemeClr val="lt1"/>
              </a:buClr>
              <a:buSzPts val="1300"/>
              <a:buChar char="○"/>
              <a:defRPr sz="1300">
                <a:solidFill>
                  <a:schemeClr val="lt1"/>
                </a:solidFill>
              </a:defRPr>
            </a:lvl2pPr>
            <a:lvl3pPr indent="-311150" lvl="2" marL="1371600" rtl="0">
              <a:spcBef>
                <a:spcPts val="0"/>
              </a:spcBef>
              <a:spcAft>
                <a:spcPts val="0"/>
              </a:spcAft>
              <a:buClr>
                <a:schemeClr val="lt1"/>
              </a:buClr>
              <a:buSzPts val="1300"/>
              <a:buChar char="■"/>
              <a:defRPr sz="1300">
                <a:solidFill>
                  <a:schemeClr val="lt1"/>
                </a:solidFill>
              </a:defRPr>
            </a:lvl3pPr>
            <a:lvl4pPr indent="-311150" lvl="3" marL="1828800" rtl="0">
              <a:spcBef>
                <a:spcPts val="0"/>
              </a:spcBef>
              <a:spcAft>
                <a:spcPts val="0"/>
              </a:spcAft>
              <a:buClr>
                <a:schemeClr val="lt1"/>
              </a:buClr>
              <a:buSzPts val="1300"/>
              <a:buChar char="●"/>
              <a:defRPr sz="1300">
                <a:solidFill>
                  <a:schemeClr val="lt1"/>
                </a:solidFill>
              </a:defRPr>
            </a:lvl4pPr>
            <a:lvl5pPr indent="-311150" lvl="4" marL="2286000" rtl="0">
              <a:spcBef>
                <a:spcPts val="0"/>
              </a:spcBef>
              <a:spcAft>
                <a:spcPts val="0"/>
              </a:spcAft>
              <a:buClr>
                <a:schemeClr val="lt1"/>
              </a:buClr>
              <a:buSzPts val="1300"/>
              <a:buChar char="○"/>
              <a:defRPr sz="1300">
                <a:solidFill>
                  <a:schemeClr val="lt1"/>
                </a:solidFill>
              </a:defRPr>
            </a:lvl5pPr>
            <a:lvl6pPr indent="-311150" lvl="5" marL="2743200" rtl="0">
              <a:spcBef>
                <a:spcPts val="0"/>
              </a:spcBef>
              <a:spcAft>
                <a:spcPts val="0"/>
              </a:spcAft>
              <a:buClr>
                <a:schemeClr val="lt1"/>
              </a:buClr>
              <a:buSzPts val="1300"/>
              <a:buChar char="■"/>
              <a:defRPr sz="1300">
                <a:solidFill>
                  <a:schemeClr val="lt1"/>
                </a:solidFill>
              </a:defRPr>
            </a:lvl6pPr>
            <a:lvl7pPr indent="-311150" lvl="6" marL="3200400" rtl="0">
              <a:spcBef>
                <a:spcPts val="0"/>
              </a:spcBef>
              <a:spcAft>
                <a:spcPts val="0"/>
              </a:spcAft>
              <a:buClr>
                <a:schemeClr val="lt1"/>
              </a:buClr>
              <a:buSzPts val="1300"/>
              <a:buChar char="●"/>
              <a:defRPr sz="1300">
                <a:solidFill>
                  <a:schemeClr val="lt1"/>
                </a:solidFill>
              </a:defRPr>
            </a:lvl7pPr>
            <a:lvl8pPr indent="-311150" lvl="7" marL="3657600" rtl="0">
              <a:spcBef>
                <a:spcPts val="0"/>
              </a:spcBef>
              <a:spcAft>
                <a:spcPts val="0"/>
              </a:spcAft>
              <a:buClr>
                <a:schemeClr val="lt1"/>
              </a:buClr>
              <a:buSzPts val="1300"/>
              <a:buChar char="○"/>
              <a:defRPr sz="1300">
                <a:solidFill>
                  <a:schemeClr val="lt1"/>
                </a:solidFill>
              </a:defRPr>
            </a:lvl8pPr>
            <a:lvl9pPr indent="-311150" lvl="8" marL="4114800" rtl="0">
              <a:spcBef>
                <a:spcPts val="0"/>
              </a:spcBef>
              <a:spcAft>
                <a:spcPts val="0"/>
              </a:spcAft>
              <a:buClr>
                <a:schemeClr val="lt1"/>
              </a:buClr>
              <a:buSzPts val="1300"/>
              <a:buChar char="■"/>
              <a:defRPr sz="1300">
                <a:solidFill>
                  <a:schemeClr val="lt1"/>
                </a:solidFill>
              </a:defRPr>
            </a:lvl9pPr>
          </a:lstStyle>
          <a:p/>
        </p:txBody>
      </p:sp>
      <p:sp>
        <p:nvSpPr>
          <p:cNvPr id="550" name="Google Shape;550;p77"/>
          <p:cNvSpPr txBox="1"/>
          <p:nvPr>
            <p:ph idx="2" type="title"/>
          </p:nvPr>
        </p:nvSpPr>
        <p:spPr>
          <a:xfrm>
            <a:off x="5372100" y="862775"/>
            <a:ext cx="3057600" cy="6744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400"/>
              <a:buNone/>
              <a:defRPr sz="2400">
                <a:solidFill>
                  <a:schemeClr val="lt1"/>
                </a:solidFill>
                <a:latin typeface="Proxima Nova"/>
                <a:ea typeface="Proxima Nova"/>
                <a:cs typeface="Proxima Nova"/>
                <a:sym typeface="Proxima Nova"/>
              </a:defRPr>
            </a:lvl9pPr>
          </a:lstStyle>
          <a:p/>
        </p:txBody>
      </p:sp>
      <p:sp>
        <p:nvSpPr>
          <p:cNvPr id="551" name="Google Shape;551;p77"/>
          <p:cNvSpPr txBox="1"/>
          <p:nvPr>
            <p:ph idx="3" type="body"/>
          </p:nvPr>
        </p:nvSpPr>
        <p:spPr>
          <a:xfrm>
            <a:off x="5835550" y="1600200"/>
            <a:ext cx="2358300" cy="2647800"/>
          </a:xfrm>
          <a:prstGeom prst="rect">
            <a:avLst/>
          </a:prstGeom>
        </p:spPr>
        <p:txBody>
          <a:bodyPr anchorCtr="0" anchor="t" bIns="0" lIns="0" spcFirstLastPara="1" rIns="0" wrap="square" tIns="0">
            <a:noAutofit/>
          </a:bodyPr>
          <a:lstStyle>
            <a:lvl1pPr indent="-311150" lvl="0" marL="457200" rtl="0">
              <a:spcBef>
                <a:spcPts val="0"/>
              </a:spcBef>
              <a:spcAft>
                <a:spcPts val="0"/>
              </a:spcAft>
              <a:buClr>
                <a:schemeClr val="lt1"/>
              </a:buClr>
              <a:buSzPts val="1300"/>
              <a:buChar char="●"/>
              <a:defRPr sz="1300">
                <a:solidFill>
                  <a:schemeClr val="lt1"/>
                </a:solidFill>
              </a:defRPr>
            </a:lvl1pPr>
            <a:lvl2pPr indent="-311150" lvl="1" marL="914400" rtl="0">
              <a:spcBef>
                <a:spcPts val="0"/>
              </a:spcBef>
              <a:spcAft>
                <a:spcPts val="0"/>
              </a:spcAft>
              <a:buClr>
                <a:schemeClr val="lt1"/>
              </a:buClr>
              <a:buSzPts val="1300"/>
              <a:buChar char="○"/>
              <a:defRPr sz="1300">
                <a:solidFill>
                  <a:schemeClr val="lt1"/>
                </a:solidFill>
              </a:defRPr>
            </a:lvl2pPr>
            <a:lvl3pPr indent="-311150" lvl="2" marL="1371600" rtl="0">
              <a:spcBef>
                <a:spcPts val="0"/>
              </a:spcBef>
              <a:spcAft>
                <a:spcPts val="0"/>
              </a:spcAft>
              <a:buClr>
                <a:schemeClr val="lt1"/>
              </a:buClr>
              <a:buSzPts val="1300"/>
              <a:buChar char="■"/>
              <a:defRPr sz="1300">
                <a:solidFill>
                  <a:schemeClr val="lt1"/>
                </a:solidFill>
              </a:defRPr>
            </a:lvl3pPr>
            <a:lvl4pPr indent="-311150" lvl="3" marL="1828800" rtl="0">
              <a:spcBef>
                <a:spcPts val="0"/>
              </a:spcBef>
              <a:spcAft>
                <a:spcPts val="0"/>
              </a:spcAft>
              <a:buClr>
                <a:schemeClr val="lt1"/>
              </a:buClr>
              <a:buSzPts val="1300"/>
              <a:buChar char="●"/>
              <a:defRPr sz="1300">
                <a:solidFill>
                  <a:schemeClr val="lt1"/>
                </a:solidFill>
              </a:defRPr>
            </a:lvl4pPr>
            <a:lvl5pPr indent="-311150" lvl="4" marL="2286000" rtl="0">
              <a:spcBef>
                <a:spcPts val="0"/>
              </a:spcBef>
              <a:spcAft>
                <a:spcPts val="0"/>
              </a:spcAft>
              <a:buClr>
                <a:schemeClr val="lt1"/>
              </a:buClr>
              <a:buSzPts val="1300"/>
              <a:buChar char="○"/>
              <a:defRPr sz="1300">
                <a:solidFill>
                  <a:schemeClr val="lt1"/>
                </a:solidFill>
              </a:defRPr>
            </a:lvl5pPr>
            <a:lvl6pPr indent="-311150" lvl="5" marL="2743200" rtl="0">
              <a:spcBef>
                <a:spcPts val="0"/>
              </a:spcBef>
              <a:spcAft>
                <a:spcPts val="0"/>
              </a:spcAft>
              <a:buClr>
                <a:schemeClr val="lt1"/>
              </a:buClr>
              <a:buSzPts val="1300"/>
              <a:buChar char="■"/>
              <a:defRPr sz="1300">
                <a:solidFill>
                  <a:schemeClr val="lt1"/>
                </a:solidFill>
              </a:defRPr>
            </a:lvl6pPr>
            <a:lvl7pPr indent="-311150" lvl="6" marL="3200400" rtl="0">
              <a:spcBef>
                <a:spcPts val="0"/>
              </a:spcBef>
              <a:spcAft>
                <a:spcPts val="0"/>
              </a:spcAft>
              <a:buClr>
                <a:schemeClr val="lt1"/>
              </a:buClr>
              <a:buSzPts val="1300"/>
              <a:buChar char="●"/>
              <a:defRPr sz="1300">
                <a:solidFill>
                  <a:schemeClr val="lt1"/>
                </a:solidFill>
              </a:defRPr>
            </a:lvl7pPr>
            <a:lvl8pPr indent="-311150" lvl="7" marL="3657600" rtl="0">
              <a:spcBef>
                <a:spcPts val="0"/>
              </a:spcBef>
              <a:spcAft>
                <a:spcPts val="0"/>
              </a:spcAft>
              <a:buClr>
                <a:schemeClr val="lt1"/>
              </a:buClr>
              <a:buSzPts val="1300"/>
              <a:buChar char="○"/>
              <a:defRPr sz="1300">
                <a:solidFill>
                  <a:schemeClr val="lt1"/>
                </a:solidFill>
              </a:defRPr>
            </a:lvl8pPr>
            <a:lvl9pPr indent="-311150" lvl="8" marL="4114800" rtl="0">
              <a:spcBef>
                <a:spcPts val="0"/>
              </a:spcBef>
              <a:spcAft>
                <a:spcPts val="0"/>
              </a:spcAft>
              <a:buClr>
                <a:schemeClr val="lt1"/>
              </a:buClr>
              <a:buSzPts val="1300"/>
              <a:buChar char="■"/>
              <a:defRPr sz="1300">
                <a:solidFill>
                  <a:schemeClr val="lt1"/>
                </a:solidFill>
              </a:defRPr>
            </a:lvl9pPr>
          </a:lstStyle>
          <a:p/>
        </p:txBody>
      </p:sp>
    </p:spTree>
  </p:cSld>
  <p:clrMapOvr>
    <a:masterClrMapping/>
  </p:clrMapOvr>
  <p:extLst>
    <p:ext uri="{DCECCB84-F9BA-43D5-87BE-67443E8EF086}">
      <p15:sldGuideLst>
        <p15:guide id="1" orient="horz" pos="576">
          <p15:clr>
            <a:srgbClr val="E46962"/>
          </p15:clr>
        </p15:guide>
        <p15:guide id="2" pos="576">
          <p15:clr>
            <a:srgbClr val="E46962"/>
          </p15:clr>
        </p15:guide>
        <p15:guide id="3" pos="3384">
          <p15:clr>
            <a:srgbClr val="E46962"/>
          </p15:clr>
        </p15:guide>
        <p15:guide id="4" pos="864">
          <p15:clr>
            <a:srgbClr val="E46962"/>
          </p15:clr>
        </p15:guide>
        <p15:guide id="5" pos="3672">
          <p15:clr>
            <a:srgbClr val="E46962"/>
          </p15:clr>
        </p15:guide>
        <p15:guide id="6" orient="horz" pos="1008">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Thank You Slide">
  <p:cSld name="CUSTOM_26">
    <p:spTree>
      <p:nvGrpSpPr>
        <p:cNvPr id="552" name="Shape 552"/>
        <p:cNvGrpSpPr/>
        <p:nvPr/>
      </p:nvGrpSpPr>
      <p:grpSpPr>
        <a:xfrm>
          <a:off x="0" y="0"/>
          <a:ext cx="0" cy="0"/>
          <a:chOff x="0" y="0"/>
          <a:chExt cx="0" cy="0"/>
        </a:xfrm>
      </p:grpSpPr>
      <p:pic>
        <p:nvPicPr>
          <p:cNvPr descr="preencoded.png" id="553" name="Google Shape;553;p7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54" name="Google Shape;554;p78"/>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descr="preencoded.png" id="555" name="Google Shape;555;p78"/>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78"/>
          <p:cNvSpPr/>
          <p:nvPr/>
        </p:nvSpPr>
        <p:spPr>
          <a:xfrm>
            <a:off x="914400" y="3702900"/>
            <a:ext cx="1947300" cy="526200"/>
          </a:xfrm>
          <a:prstGeom prst="roundRect">
            <a:avLst>
              <a:gd fmla="val 50000" name="adj"/>
            </a:avLst>
          </a:prstGeom>
          <a:solidFill>
            <a:srgbClr val="083F3F"/>
          </a:solidFill>
          <a:ln cap="flat" cmpd="sng" w="19050">
            <a:solidFill>
              <a:srgbClr val="08C4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 name="Google Shape;557;p78"/>
          <p:cNvPicPr preferRelativeResize="0"/>
          <p:nvPr/>
        </p:nvPicPr>
        <p:blipFill>
          <a:blip r:embed="rId3">
            <a:alphaModFix/>
          </a:blip>
          <a:stretch>
            <a:fillRect/>
          </a:stretch>
        </p:blipFill>
        <p:spPr>
          <a:xfrm>
            <a:off x="1162800" y="3818763"/>
            <a:ext cx="1468760" cy="29447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Thank You Slide (Jade)">
  <p:cSld name="CUSTOM_26_1">
    <p:bg>
      <p:bgPr>
        <a:solidFill>
          <a:srgbClr val="083F3F"/>
        </a:solidFill>
      </p:bgPr>
    </p:bg>
    <p:spTree>
      <p:nvGrpSpPr>
        <p:cNvPr id="558" name="Shape 558"/>
        <p:cNvGrpSpPr/>
        <p:nvPr/>
      </p:nvGrpSpPr>
      <p:grpSpPr>
        <a:xfrm>
          <a:off x="0" y="0"/>
          <a:ext cx="0" cy="0"/>
          <a:chOff x="0" y="0"/>
          <a:chExt cx="0" cy="0"/>
        </a:xfrm>
      </p:grpSpPr>
      <p:sp>
        <p:nvSpPr>
          <p:cNvPr id="559" name="Google Shape;559;p79"/>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descr="preencoded.png" id="560" name="Google Shape;560;p79"/>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08C4B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1" name="Google Shape;561;p79"/>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Thank You Slide (Midnight)">
  <p:cSld name="CUSTOM_26_1_1">
    <p:bg>
      <p:bgPr>
        <a:solidFill>
          <a:schemeClr val="dk2"/>
        </a:solidFill>
      </p:bgPr>
    </p:bg>
    <p:spTree>
      <p:nvGrpSpPr>
        <p:cNvPr id="562" name="Shape 562"/>
        <p:cNvGrpSpPr/>
        <p:nvPr/>
      </p:nvGrpSpPr>
      <p:grpSpPr>
        <a:xfrm>
          <a:off x="0" y="0"/>
          <a:ext cx="0" cy="0"/>
          <a:chOff x="0" y="0"/>
          <a:chExt cx="0" cy="0"/>
        </a:xfrm>
      </p:grpSpPr>
      <p:sp>
        <p:nvSpPr>
          <p:cNvPr id="563" name="Google Shape;563;p80"/>
          <p:cNvSpPr txBox="1"/>
          <p:nvPr>
            <p:ph type="title"/>
          </p:nvPr>
        </p:nvSpPr>
        <p:spPr>
          <a:xfrm>
            <a:off x="1831725" y="2011575"/>
            <a:ext cx="5386500" cy="1039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5000"/>
              <a:buFont typeface="Roboto Serif"/>
              <a:buNone/>
              <a:defRPr sz="5000">
                <a:solidFill>
                  <a:schemeClr val="lt1"/>
                </a:solidFill>
                <a:latin typeface="Roboto Serif"/>
                <a:ea typeface="Roboto Serif"/>
                <a:cs typeface="Roboto Serif"/>
                <a:sym typeface="Roboto Serif"/>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descr="preencoded.png" id="564" name="Google Shape;564;p80"/>
          <p:cNvSpPr/>
          <p:nvPr/>
        </p:nvSpPr>
        <p:spPr>
          <a:xfrm>
            <a:off x="228600" y="228600"/>
            <a:ext cx="8682371" cy="4687014"/>
          </a:xfrm>
          <a:custGeom>
            <a:rect b="b" l="l" r="r" t="t"/>
            <a:pathLst>
              <a:path extrusionOk="0" h="4629150" w="8639175">
                <a:moveTo>
                  <a:pt x="0" y="0"/>
                </a:moveTo>
                <a:lnTo>
                  <a:pt x="8639175" y="0"/>
                </a:lnTo>
                <a:lnTo>
                  <a:pt x="8639175" y="2647950"/>
                </a:lnTo>
                <a:cubicBezTo>
                  <a:pt x="8639175" y="3742135"/>
                  <a:pt x="7752160" y="4629150"/>
                  <a:pt x="6657975" y="4629150"/>
                </a:cubicBezTo>
                <a:lnTo>
                  <a:pt x="0" y="4629150"/>
                </a:lnTo>
                <a:lnTo>
                  <a:pt x="0" y="0"/>
                </a:ln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5" name="Google Shape;565;p80"/>
          <p:cNvPicPr preferRelativeResize="0"/>
          <p:nvPr/>
        </p:nvPicPr>
        <p:blipFill>
          <a:blip r:embed="rId2">
            <a:alphaModFix/>
          </a:blip>
          <a:stretch>
            <a:fillRect/>
          </a:stretch>
        </p:blipFill>
        <p:spPr>
          <a:xfrm>
            <a:off x="914400" y="3949487"/>
            <a:ext cx="1685475" cy="3379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Recording Slide">
  <p:cSld name="CUSTOM_73">
    <p:bg>
      <p:bgPr>
        <a:solidFill>
          <a:schemeClr val="accent3"/>
        </a:solidFill>
      </p:bgPr>
    </p:bg>
    <p:spTree>
      <p:nvGrpSpPr>
        <p:cNvPr id="64" name="Shape 64"/>
        <p:cNvGrpSpPr/>
        <p:nvPr/>
      </p:nvGrpSpPr>
      <p:grpSpPr>
        <a:xfrm>
          <a:off x="0" y="0"/>
          <a:ext cx="0" cy="0"/>
          <a:chOff x="0" y="0"/>
          <a:chExt cx="0" cy="0"/>
        </a:xfrm>
      </p:grpSpPr>
      <p:sp>
        <p:nvSpPr>
          <p:cNvPr id="65" name="Google Shape;65;p9"/>
          <p:cNvSpPr/>
          <p:nvPr/>
        </p:nvSpPr>
        <p:spPr>
          <a:xfrm>
            <a:off x="390488" y="409525"/>
            <a:ext cx="200100" cy="200100"/>
          </a:xfrm>
          <a:prstGeom prst="ellipse">
            <a:avLst/>
          </a:prstGeom>
          <a:solidFill>
            <a:srgbClr val="CE36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descr="preencoded.png" id="66" name="Google Shape;66;p9"/>
          <p:cNvSpPr/>
          <p:nvPr/>
        </p:nvSpPr>
        <p:spPr>
          <a:xfrm>
            <a:off x="238125" y="238125"/>
            <a:ext cx="552450" cy="552450"/>
          </a:xfrm>
          <a:custGeom>
            <a:rect b="b" l="l" r="r" t="t"/>
            <a:pathLst>
              <a:path extrusionOk="0" h="552450" w="552450">
                <a:moveTo>
                  <a:pt x="552450" y="0"/>
                </a:moveTo>
                <a:lnTo>
                  <a:pt x="0" y="0"/>
                </a:lnTo>
                <a:lnTo>
                  <a:pt x="0" y="55245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67" name="Google Shape;67;p9"/>
          <p:cNvSpPr/>
          <p:nvPr/>
        </p:nvSpPr>
        <p:spPr>
          <a:xfrm>
            <a:off x="238125" y="4367025"/>
            <a:ext cx="552450" cy="552450"/>
          </a:xfrm>
          <a:custGeom>
            <a:rect b="b" l="l" r="r" t="t"/>
            <a:pathLst>
              <a:path extrusionOk="0" h="552450" w="552450">
                <a:moveTo>
                  <a:pt x="552450" y="552450"/>
                </a:moveTo>
                <a:lnTo>
                  <a:pt x="0" y="552450"/>
                </a:lnTo>
                <a:lnTo>
                  <a:pt x="0" y="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68" name="Google Shape;68;p9"/>
          <p:cNvSpPr/>
          <p:nvPr/>
        </p:nvSpPr>
        <p:spPr>
          <a:xfrm>
            <a:off x="8353425" y="238125"/>
            <a:ext cx="552449" cy="552450"/>
          </a:xfrm>
          <a:custGeom>
            <a:rect b="b" l="l" r="r" t="t"/>
            <a:pathLst>
              <a:path extrusionOk="0" h="552450" w="552449">
                <a:moveTo>
                  <a:pt x="0" y="0"/>
                </a:moveTo>
                <a:lnTo>
                  <a:pt x="552450" y="0"/>
                </a:lnTo>
                <a:lnTo>
                  <a:pt x="552450" y="55245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id="69" name="Google Shape;69;p9"/>
          <p:cNvSpPr txBox="1"/>
          <p:nvPr/>
        </p:nvSpPr>
        <p:spPr>
          <a:xfrm>
            <a:off x="1158000" y="1619250"/>
            <a:ext cx="6828000" cy="190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chemeClr val="lt1"/>
                </a:solidFill>
                <a:latin typeface="Roboto Serif"/>
                <a:ea typeface="Roboto Serif"/>
                <a:cs typeface="Roboto Serif"/>
                <a:sym typeface="Roboto Serif"/>
              </a:rPr>
              <a:t>We are recording </a:t>
            </a:r>
            <a:br>
              <a:rPr lang="en" sz="4100">
                <a:solidFill>
                  <a:schemeClr val="lt1"/>
                </a:solidFill>
                <a:latin typeface="Roboto Serif"/>
                <a:ea typeface="Roboto Serif"/>
                <a:cs typeface="Roboto Serif"/>
                <a:sym typeface="Roboto Serif"/>
              </a:rPr>
            </a:br>
            <a:r>
              <a:rPr lang="en" sz="4100">
                <a:solidFill>
                  <a:schemeClr val="lt1"/>
                </a:solidFill>
                <a:latin typeface="Roboto Serif"/>
                <a:ea typeface="Roboto Serif"/>
                <a:cs typeface="Roboto Serif"/>
                <a:sym typeface="Roboto Serif"/>
              </a:rPr>
              <a:t>this session</a:t>
            </a:r>
            <a:endParaRPr sz="4100">
              <a:solidFill>
                <a:schemeClr val="lt1"/>
              </a:solidFill>
              <a:latin typeface="Roboto Serif"/>
              <a:ea typeface="Roboto Serif"/>
              <a:cs typeface="Roboto Serif"/>
              <a:sym typeface="Roboto Serif"/>
            </a:endParaRPr>
          </a:p>
        </p:txBody>
      </p:sp>
      <p:sp>
        <p:nvSpPr>
          <p:cNvPr descr="preencoded.png" id="70" name="Google Shape;70;p9"/>
          <p:cNvSpPr/>
          <p:nvPr/>
        </p:nvSpPr>
        <p:spPr>
          <a:xfrm flipH="1">
            <a:off x="8358188" y="4362263"/>
            <a:ext cx="552450" cy="552450"/>
          </a:xfrm>
          <a:custGeom>
            <a:rect b="b" l="l" r="r" t="t"/>
            <a:pathLst>
              <a:path extrusionOk="0" h="552450" w="552450">
                <a:moveTo>
                  <a:pt x="552450" y="552450"/>
                </a:moveTo>
                <a:lnTo>
                  <a:pt x="0" y="552450"/>
                </a:lnTo>
                <a:lnTo>
                  <a:pt x="0" y="0"/>
                </a:lnTo>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71" name="Google Shape;71;p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hank You Closing (Jade/Emerald)">
  <p:cSld name="CUSTOM_16">
    <p:bg>
      <p:bgPr>
        <a:solidFill>
          <a:srgbClr val="006B40"/>
        </a:solidFill>
      </p:bgPr>
    </p:bg>
    <p:spTree>
      <p:nvGrpSpPr>
        <p:cNvPr id="566" name="Shape 566"/>
        <p:cNvGrpSpPr/>
        <p:nvPr/>
      </p:nvGrpSpPr>
      <p:grpSpPr>
        <a:xfrm>
          <a:off x="0" y="0"/>
          <a:ext cx="0" cy="0"/>
          <a:chOff x="0" y="0"/>
          <a:chExt cx="0" cy="0"/>
        </a:xfrm>
      </p:grpSpPr>
      <p:pic>
        <p:nvPicPr>
          <p:cNvPr descr="preencoded.png" id="567" name="Google Shape;567;p8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568" name="Google Shape;568;p8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descr="preencoded.png" id="569" name="Google Shape;569;p81"/>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70" name="Google Shape;570;p81"/>
          <p:cNvCxnSpPr/>
          <p:nvPr/>
        </p:nvCxnSpPr>
        <p:spPr>
          <a:xfrm>
            <a:off x="6749954" y="228600"/>
            <a:ext cx="0" cy="4686300"/>
          </a:xfrm>
          <a:prstGeom prst="straightConnector1">
            <a:avLst/>
          </a:prstGeom>
          <a:noFill/>
          <a:ln cap="flat" cmpd="sng" w="19050">
            <a:solidFill>
              <a:srgbClr val="59CB59"/>
            </a:solidFill>
            <a:prstDash val="solid"/>
            <a:miter lim="800000"/>
            <a:headEnd len="sm" w="sm" type="none"/>
            <a:tailEnd len="sm" w="sm" type="none"/>
          </a:ln>
        </p:spPr>
      </p:cxnSp>
      <p:pic>
        <p:nvPicPr>
          <p:cNvPr id="571" name="Google Shape;571;p81"/>
          <p:cNvPicPr preferRelativeResize="0"/>
          <p:nvPr/>
        </p:nvPicPr>
        <p:blipFill>
          <a:blip r:embed="rId4">
            <a:alphaModFix/>
          </a:blip>
          <a:stretch>
            <a:fillRect/>
          </a:stretch>
        </p:blipFill>
        <p:spPr>
          <a:xfrm>
            <a:off x="914400" y="897837"/>
            <a:ext cx="1685475" cy="337925"/>
          </a:xfrm>
          <a:prstGeom prst="rect">
            <a:avLst/>
          </a:prstGeom>
          <a:noFill/>
          <a:ln>
            <a:noFill/>
          </a:ln>
        </p:spPr>
      </p:pic>
      <p:sp>
        <p:nvSpPr>
          <p:cNvPr id="572" name="Google Shape;572;p81"/>
          <p:cNvSpPr/>
          <p:nvPr>
            <p:ph idx="2" type="pic"/>
          </p:nvPr>
        </p:nvSpPr>
        <p:spPr>
          <a:xfrm>
            <a:off x="7152399" y="2027797"/>
            <a:ext cx="903600" cy="906300"/>
          </a:xfrm>
          <a:prstGeom prst="ellipse">
            <a:avLst/>
          </a:prstGeom>
          <a:solidFill>
            <a:schemeClr val="lt1"/>
          </a:solidFill>
          <a:ln cap="flat" cmpd="sng" w="19050">
            <a:solidFill>
              <a:srgbClr val="59CB59"/>
            </a:solidFill>
            <a:prstDash val="solid"/>
            <a:round/>
            <a:headEnd len="sm" w="sm" type="none"/>
            <a:tailEnd len="sm" w="sm" type="none"/>
          </a:ln>
        </p:spPr>
      </p:sp>
      <p:sp>
        <p:nvSpPr>
          <p:cNvPr id="573" name="Google Shape;573;p81"/>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574" name="Google Shape;574;p81"/>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575" name="Google Shape;575;p81"/>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Thank You Closing (Onyx)">
  <p:cSld name="CUSTOM_16_1">
    <p:bg>
      <p:bgPr>
        <a:solidFill>
          <a:srgbClr val="040404"/>
        </a:solidFill>
      </p:bgPr>
    </p:bg>
    <p:spTree>
      <p:nvGrpSpPr>
        <p:cNvPr id="576" name="Shape 576"/>
        <p:cNvGrpSpPr/>
        <p:nvPr/>
      </p:nvGrpSpPr>
      <p:grpSpPr>
        <a:xfrm>
          <a:off x="0" y="0"/>
          <a:ext cx="0" cy="0"/>
          <a:chOff x="0" y="0"/>
          <a:chExt cx="0" cy="0"/>
        </a:xfrm>
      </p:grpSpPr>
      <p:sp>
        <p:nvSpPr>
          <p:cNvPr descr="preencoded.png" id="577" name="Google Shape;577;p82"/>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82"/>
          <p:cNvSpPr/>
          <p:nvPr>
            <p:ph idx="2" type="pic"/>
          </p:nvPr>
        </p:nvSpPr>
        <p:spPr>
          <a:xfrm>
            <a:off x="7152399" y="2027797"/>
            <a:ext cx="903600" cy="906300"/>
          </a:xfrm>
          <a:prstGeom prst="ellipse">
            <a:avLst/>
          </a:prstGeom>
          <a:solidFill>
            <a:schemeClr val="lt1"/>
          </a:solidFill>
          <a:ln cap="flat" cmpd="sng" w="19050">
            <a:solidFill>
              <a:schemeClr val="lt1"/>
            </a:solidFill>
            <a:prstDash val="solid"/>
            <a:round/>
            <a:headEnd len="sm" w="sm" type="none"/>
            <a:tailEnd len="sm" w="sm" type="none"/>
          </a:ln>
        </p:spPr>
      </p:sp>
      <p:sp>
        <p:nvSpPr>
          <p:cNvPr id="579" name="Google Shape;579;p82"/>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580" name="Google Shape;580;p82"/>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cxnSp>
        <p:nvCxnSpPr>
          <p:cNvPr id="581" name="Google Shape;581;p82"/>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pic>
        <p:nvPicPr>
          <p:cNvPr id="582" name="Google Shape;582;p82"/>
          <p:cNvPicPr preferRelativeResize="0"/>
          <p:nvPr/>
        </p:nvPicPr>
        <p:blipFill>
          <a:blip r:embed="rId2">
            <a:alphaModFix/>
          </a:blip>
          <a:stretch>
            <a:fillRect/>
          </a:stretch>
        </p:blipFill>
        <p:spPr>
          <a:xfrm>
            <a:off x="914400" y="897837"/>
            <a:ext cx="1685475" cy="337925"/>
          </a:xfrm>
          <a:prstGeom prst="rect">
            <a:avLst/>
          </a:prstGeom>
          <a:noFill/>
          <a:ln>
            <a:noFill/>
          </a:ln>
        </p:spPr>
      </p:pic>
      <p:sp>
        <p:nvSpPr>
          <p:cNvPr id="583" name="Google Shape;583;p82"/>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Thank You Closing (Gradient)">
  <p:cSld name="CUSTOM_16_1_1">
    <p:bg>
      <p:bgPr>
        <a:solidFill>
          <a:srgbClr val="040404"/>
        </a:solidFill>
      </p:bgPr>
    </p:bg>
    <p:spTree>
      <p:nvGrpSpPr>
        <p:cNvPr id="584" name="Shape 584"/>
        <p:cNvGrpSpPr/>
        <p:nvPr/>
      </p:nvGrpSpPr>
      <p:grpSpPr>
        <a:xfrm>
          <a:off x="0" y="0"/>
          <a:ext cx="0" cy="0"/>
          <a:chOff x="0" y="0"/>
          <a:chExt cx="0" cy="0"/>
        </a:xfrm>
      </p:grpSpPr>
      <p:pic>
        <p:nvPicPr>
          <p:cNvPr id="585" name="Google Shape;585;p83"/>
          <p:cNvPicPr preferRelativeResize="0"/>
          <p:nvPr/>
        </p:nvPicPr>
        <p:blipFill rotWithShape="1">
          <a:blip r:embed="rId2">
            <a:alphaModFix/>
          </a:blip>
          <a:srcRect b="15383" l="0" r="0" t="15383"/>
          <a:stretch/>
        </p:blipFill>
        <p:spPr>
          <a:xfrm>
            <a:off x="0" y="0"/>
            <a:ext cx="9144003" cy="5143499"/>
          </a:xfrm>
          <a:prstGeom prst="rect">
            <a:avLst/>
          </a:prstGeom>
          <a:noFill/>
          <a:ln>
            <a:noFill/>
          </a:ln>
        </p:spPr>
      </p:pic>
      <p:sp>
        <p:nvSpPr>
          <p:cNvPr descr="preencoded.png" id="586" name="Google Shape;586;p83"/>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83"/>
          <p:cNvSpPr/>
          <p:nvPr>
            <p:ph idx="2" type="pic"/>
          </p:nvPr>
        </p:nvSpPr>
        <p:spPr>
          <a:xfrm>
            <a:off x="7152399" y="2027797"/>
            <a:ext cx="903600" cy="906300"/>
          </a:xfrm>
          <a:prstGeom prst="ellipse">
            <a:avLst/>
          </a:prstGeom>
          <a:solidFill>
            <a:schemeClr val="lt1"/>
          </a:solidFill>
          <a:ln cap="flat" cmpd="sng" w="19050">
            <a:solidFill>
              <a:schemeClr val="lt1"/>
            </a:solidFill>
            <a:prstDash val="solid"/>
            <a:round/>
            <a:headEnd len="sm" w="sm" type="none"/>
            <a:tailEnd len="sm" w="sm" type="none"/>
          </a:ln>
        </p:spPr>
      </p:sp>
      <p:sp>
        <p:nvSpPr>
          <p:cNvPr id="588" name="Google Shape;588;p83"/>
          <p:cNvSpPr txBox="1"/>
          <p:nvPr>
            <p:ph idx="1" type="body"/>
          </p:nvPr>
        </p:nvSpPr>
        <p:spPr>
          <a:xfrm>
            <a:off x="7152150" y="3723150"/>
            <a:ext cx="1506900" cy="472500"/>
          </a:xfrm>
          <a:prstGeom prst="rect">
            <a:avLst/>
          </a:prstGeom>
        </p:spPr>
        <p:txBody>
          <a:bodyPr anchorCtr="0" anchor="t" bIns="0" lIns="0" spcFirstLastPara="1" rIns="0" wrap="square" tIns="0">
            <a:noAutofit/>
          </a:bodyPr>
          <a:lstStyle>
            <a:lvl1pPr indent="-292100" lvl="0" marL="4572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rtl="0">
              <a:lnSpc>
                <a:spcPct val="100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589" name="Google Shape;589;p83"/>
          <p:cNvSpPr txBox="1"/>
          <p:nvPr>
            <p:ph idx="3" type="subTitle"/>
          </p:nvPr>
        </p:nvSpPr>
        <p:spPr>
          <a:xfrm>
            <a:off x="7152150" y="3092850"/>
            <a:ext cx="1438200" cy="630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Font typeface="Roboto Serif"/>
              <a:buNone/>
              <a:defRPr>
                <a:solidFill>
                  <a:schemeClr val="lt1"/>
                </a:solidFill>
                <a:latin typeface="Roboto Serif"/>
                <a:ea typeface="Roboto Serif"/>
                <a:cs typeface="Roboto Serif"/>
                <a:sym typeface="Roboto Serif"/>
              </a:defRPr>
            </a:lvl1pPr>
            <a:lvl2pPr lvl="1"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nSpc>
                <a:spcPct val="100000"/>
              </a:lnSpc>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cxnSp>
        <p:nvCxnSpPr>
          <p:cNvPr id="590" name="Google Shape;590;p83"/>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pic>
        <p:nvPicPr>
          <p:cNvPr id="591" name="Google Shape;591;p83"/>
          <p:cNvPicPr preferRelativeResize="0"/>
          <p:nvPr/>
        </p:nvPicPr>
        <p:blipFill>
          <a:blip r:embed="rId3">
            <a:alphaModFix/>
          </a:blip>
          <a:stretch>
            <a:fillRect/>
          </a:stretch>
        </p:blipFill>
        <p:spPr>
          <a:xfrm>
            <a:off x="914400" y="897837"/>
            <a:ext cx="1685475" cy="337925"/>
          </a:xfrm>
          <a:prstGeom prst="rect">
            <a:avLst/>
          </a:prstGeom>
          <a:noFill/>
          <a:ln>
            <a:noFill/>
          </a:ln>
        </p:spPr>
      </p:pic>
      <p:sp>
        <p:nvSpPr>
          <p:cNvPr id="592" name="Google Shape;592;p83"/>
          <p:cNvSpPr txBox="1"/>
          <p:nvPr>
            <p:ph idx="4" type="body"/>
          </p:nvPr>
        </p:nvSpPr>
        <p:spPr>
          <a:xfrm>
            <a:off x="805700" y="1877450"/>
            <a:ext cx="52209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Onyx)">
  <p:cSld name="14_DEFAULT_1">
    <p:bg>
      <p:bgPr>
        <a:solidFill>
          <a:schemeClr val="dk1"/>
        </a:solidFill>
      </p:bgPr>
    </p:bg>
    <p:spTree>
      <p:nvGrpSpPr>
        <p:cNvPr id="593" name="Shape 593"/>
        <p:cNvGrpSpPr/>
        <p:nvPr/>
      </p:nvGrpSpPr>
      <p:grpSpPr>
        <a:xfrm>
          <a:off x="0" y="0"/>
          <a:ext cx="0" cy="0"/>
          <a:chOff x="0" y="0"/>
          <a:chExt cx="0" cy="0"/>
        </a:xfrm>
      </p:grpSpPr>
      <p:sp>
        <p:nvSpPr>
          <p:cNvPr descr="preencoded.png" id="594" name="Google Shape;594;p84"/>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84"/>
          <p:cNvSpPr txBox="1"/>
          <p:nvPr>
            <p:ph idx="1" type="body"/>
          </p:nvPr>
        </p:nvSpPr>
        <p:spPr>
          <a:xfrm>
            <a:off x="805700" y="1877450"/>
            <a:ext cx="52599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cxnSp>
        <p:nvCxnSpPr>
          <p:cNvPr id="596" name="Google Shape;596;p84"/>
          <p:cNvCxnSpPr/>
          <p:nvPr/>
        </p:nvCxnSpPr>
        <p:spPr>
          <a:xfrm>
            <a:off x="6749954" y="228600"/>
            <a:ext cx="0" cy="4686300"/>
          </a:xfrm>
          <a:prstGeom prst="straightConnector1">
            <a:avLst/>
          </a:prstGeom>
          <a:noFill/>
          <a:ln cap="flat" cmpd="sng" w="19050">
            <a:solidFill>
              <a:schemeClr val="lt1"/>
            </a:solidFill>
            <a:prstDash val="solid"/>
            <a:miter lim="800000"/>
            <a:headEnd len="sm" w="sm" type="none"/>
            <a:tailEnd len="sm" w="sm" type="none"/>
          </a:ln>
        </p:spPr>
      </p:cxnSp>
      <p:sp>
        <p:nvSpPr>
          <p:cNvPr id="597" name="Google Shape;597;p84"/>
          <p:cNvSpPr txBox="1"/>
          <p:nvPr>
            <p:ph idx="2" type="body"/>
          </p:nvPr>
        </p:nvSpPr>
        <p:spPr>
          <a:xfrm>
            <a:off x="7106725" y="4054925"/>
            <a:ext cx="1573500" cy="233700"/>
          </a:xfrm>
          <a:prstGeom prst="rect">
            <a:avLst/>
          </a:prstGeom>
        </p:spPr>
        <p:txBody>
          <a:bodyPr anchorCtr="0" anchor="t" bIns="0" lIns="0" spcFirstLastPara="1" rIns="0" wrap="square" tIns="0">
            <a:noAutofit/>
          </a:bodyPr>
          <a:lstStyle>
            <a:lvl1pPr indent="-311150" lvl="0" marL="457200" rtl="0">
              <a:lnSpc>
                <a:spcPct val="100000"/>
              </a:lnSpc>
              <a:spcBef>
                <a:spcPts val="0"/>
              </a:spcBef>
              <a:spcAft>
                <a:spcPts val="0"/>
              </a:spcAft>
              <a:buClr>
                <a:schemeClr val="lt1"/>
              </a:buClr>
              <a:buSzPts val="1300"/>
              <a:buChar char="●"/>
              <a:defRPr sz="1300">
                <a:solidFill>
                  <a:schemeClr val="lt1"/>
                </a:solidFill>
              </a:defRPr>
            </a:lvl1pPr>
            <a:lvl2pPr indent="-311150" lvl="1" marL="914400" rtl="0">
              <a:lnSpc>
                <a:spcPct val="100000"/>
              </a:lnSpc>
              <a:spcBef>
                <a:spcPts val="0"/>
              </a:spcBef>
              <a:spcAft>
                <a:spcPts val="0"/>
              </a:spcAft>
              <a:buClr>
                <a:schemeClr val="lt1"/>
              </a:buClr>
              <a:buSzPts val="1300"/>
              <a:buChar char="○"/>
              <a:defRPr sz="1300">
                <a:solidFill>
                  <a:schemeClr val="lt1"/>
                </a:solidFill>
              </a:defRPr>
            </a:lvl2pPr>
            <a:lvl3pPr indent="-311150" lvl="2" marL="1371600" rtl="0">
              <a:lnSpc>
                <a:spcPct val="100000"/>
              </a:lnSpc>
              <a:spcBef>
                <a:spcPts val="0"/>
              </a:spcBef>
              <a:spcAft>
                <a:spcPts val="0"/>
              </a:spcAft>
              <a:buClr>
                <a:schemeClr val="lt1"/>
              </a:buClr>
              <a:buSzPts val="1300"/>
              <a:buChar char="■"/>
              <a:defRPr sz="1300">
                <a:solidFill>
                  <a:schemeClr val="lt1"/>
                </a:solidFill>
              </a:defRPr>
            </a:lvl3pPr>
            <a:lvl4pPr indent="-311150" lvl="3" marL="1828800" rtl="0">
              <a:lnSpc>
                <a:spcPct val="100000"/>
              </a:lnSpc>
              <a:spcBef>
                <a:spcPts val="0"/>
              </a:spcBef>
              <a:spcAft>
                <a:spcPts val="0"/>
              </a:spcAft>
              <a:buClr>
                <a:schemeClr val="lt1"/>
              </a:buClr>
              <a:buSzPts val="1300"/>
              <a:buChar char="●"/>
              <a:defRPr sz="1300">
                <a:solidFill>
                  <a:schemeClr val="lt1"/>
                </a:solidFill>
              </a:defRPr>
            </a:lvl4pPr>
            <a:lvl5pPr indent="-311150" lvl="4" marL="2286000" rtl="0">
              <a:lnSpc>
                <a:spcPct val="100000"/>
              </a:lnSpc>
              <a:spcBef>
                <a:spcPts val="0"/>
              </a:spcBef>
              <a:spcAft>
                <a:spcPts val="0"/>
              </a:spcAft>
              <a:buClr>
                <a:schemeClr val="lt1"/>
              </a:buClr>
              <a:buSzPts val="1300"/>
              <a:buChar char="○"/>
              <a:defRPr sz="1300">
                <a:solidFill>
                  <a:schemeClr val="lt1"/>
                </a:solidFill>
              </a:defRPr>
            </a:lvl5pPr>
            <a:lvl6pPr indent="-311150" lvl="5" marL="2743200" rtl="0">
              <a:lnSpc>
                <a:spcPct val="100000"/>
              </a:lnSpc>
              <a:spcBef>
                <a:spcPts val="0"/>
              </a:spcBef>
              <a:spcAft>
                <a:spcPts val="0"/>
              </a:spcAft>
              <a:buClr>
                <a:schemeClr val="lt1"/>
              </a:buClr>
              <a:buSzPts val="1300"/>
              <a:buChar char="■"/>
              <a:defRPr sz="1300">
                <a:solidFill>
                  <a:schemeClr val="lt1"/>
                </a:solidFill>
              </a:defRPr>
            </a:lvl6pPr>
            <a:lvl7pPr indent="-311150" lvl="6" marL="3200400" rtl="0">
              <a:lnSpc>
                <a:spcPct val="100000"/>
              </a:lnSpc>
              <a:spcBef>
                <a:spcPts val="0"/>
              </a:spcBef>
              <a:spcAft>
                <a:spcPts val="0"/>
              </a:spcAft>
              <a:buClr>
                <a:schemeClr val="lt1"/>
              </a:buClr>
              <a:buSzPts val="1300"/>
              <a:buChar char="●"/>
              <a:defRPr sz="1300">
                <a:solidFill>
                  <a:schemeClr val="lt1"/>
                </a:solidFill>
              </a:defRPr>
            </a:lvl7pPr>
            <a:lvl8pPr indent="-311150" lvl="7" marL="3657600" rtl="0">
              <a:lnSpc>
                <a:spcPct val="100000"/>
              </a:lnSpc>
              <a:spcBef>
                <a:spcPts val="0"/>
              </a:spcBef>
              <a:spcAft>
                <a:spcPts val="0"/>
              </a:spcAft>
              <a:buClr>
                <a:schemeClr val="lt1"/>
              </a:buClr>
              <a:buSzPts val="1300"/>
              <a:buChar char="○"/>
              <a:defRPr sz="1300">
                <a:solidFill>
                  <a:schemeClr val="lt1"/>
                </a:solidFill>
              </a:defRPr>
            </a:lvl8pPr>
            <a:lvl9pPr indent="-311150" lvl="8" marL="4114800" rtl="0">
              <a:lnSpc>
                <a:spcPct val="100000"/>
              </a:lnSpc>
              <a:spcBef>
                <a:spcPts val="0"/>
              </a:spcBef>
              <a:spcAft>
                <a:spcPts val="0"/>
              </a:spcAft>
              <a:buClr>
                <a:schemeClr val="lt1"/>
              </a:buClr>
              <a:buSzPts val="1300"/>
              <a:buChar char="■"/>
              <a:defRPr sz="1300">
                <a:solidFill>
                  <a:schemeClr val="lt1"/>
                </a:solidFill>
              </a:defRPr>
            </a:lvl9pPr>
          </a:lstStyle>
          <a:p/>
        </p:txBody>
      </p:sp>
      <p:sp>
        <p:nvSpPr>
          <p:cNvPr id="598" name="Google Shape;598;p84"/>
          <p:cNvSpPr txBox="1"/>
          <p:nvPr>
            <p:ph idx="3" type="subTitle"/>
          </p:nvPr>
        </p:nvSpPr>
        <p:spPr>
          <a:xfrm>
            <a:off x="7106725" y="3718725"/>
            <a:ext cx="1346700" cy="233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600"/>
              <a:buNone/>
              <a:defRPr b="1" sz="1600">
                <a:solidFill>
                  <a:schemeClr val="lt1"/>
                </a:solidFill>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pic>
        <p:nvPicPr>
          <p:cNvPr id="599" name="Google Shape;599;p84"/>
          <p:cNvPicPr preferRelativeResize="0"/>
          <p:nvPr/>
        </p:nvPicPr>
        <p:blipFill>
          <a:blip r:embed="rId2">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nu Slide ONLY">
  <p:cSld name="14_DEFAULT_1_1">
    <p:bg>
      <p:bgPr>
        <a:solidFill>
          <a:schemeClr val="dk1"/>
        </a:solidFill>
      </p:bgPr>
    </p:bg>
    <p:spTree>
      <p:nvGrpSpPr>
        <p:cNvPr id="600" name="Shape 600"/>
        <p:cNvGrpSpPr/>
        <p:nvPr/>
      </p:nvGrpSpPr>
      <p:grpSpPr>
        <a:xfrm>
          <a:off x="0" y="0"/>
          <a:ext cx="0" cy="0"/>
          <a:chOff x="0" y="0"/>
          <a:chExt cx="0" cy="0"/>
        </a:xfrm>
      </p:grpSpPr>
      <p:sp>
        <p:nvSpPr>
          <p:cNvPr descr="preencoded.png" id="601" name="Google Shape;601;p85"/>
          <p:cNvSpPr/>
          <p:nvPr/>
        </p:nvSpPr>
        <p:spPr>
          <a:xfrm>
            <a:off x="228600" y="232750"/>
            <a:ext cx="8677275" cy="4683062"/>
          </a:xfrm>
          <a:custGeom>
            <a:rect b="b" l="l" r="r" t="t"/>
            <a:pathLst>
              <a:path extrusionOk="0" h="4648200" w="8677275">
                <a:moveTo>
                  <a:pt x="0" y="0"/>
                </a:moveTo>
                <a:lnTo>
                  <a:pt x="8677275" y="0"/>
                </a:lnTo>
                <a:lnTo>
                  <a:pt x="8677275" y="4648200"/>
                </a:lnTo>
                <a:lnTo>
                  <a:pt x="0" y="4648200"/>
                </a:lnTo>
                <a:close/>
              </a:path>
            </a:pathLst>
          </a:custGeom>
          <a:noFill/>
          <a:ln cap="flat" cmpd="sng" w="1905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85"/>
          <p:cNvSpPr txBox="1"/>
          <p:nvPr>
            <p:ph idx="1" type="body"/>
          </p:nvPr>
        </p:nvSpPr>
        <p:spPr>
          <a:xfrm>
            <a:off x="805700" y="1877450"/>
            <a:ext cx="7089300" cy="25494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rtl="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rtl="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pic>
        <p:nvPicPr>
          <p:cNvPr id="603" name="Google Shape;603;p85"/>
          <p:cNvPicPr preferRelativeResize="0"/>
          <p:nvPr/>
        </p:nvPicPr>
        <p:blipFill>
          <a:blip r:embed="rId2">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CAPTION_ONLY_2_1_2">
    <p:bg>
      <p:bgPr>
        <a:solidFill>
          <a:srgbClr val="FFFFFF"/>
        </a:solidFill>
      </p:bgPr>
    </p:bg>
    <p:spTree>
      <p:nvGrpSpPr>
        <p:cNvPr id="604" name="Shape 604"/>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Four Speaker Layout">
  <p:cSld name="CUSTOM_79">
    <p:bg>
      <p:bgPr>
        <a:solidFill>
          <a:schemeClr val="accent2"/>
        </a:solidFill>
      </p:bgPr>
    </p:bg>
    <p:spTree>
      <p:nvGrpSpPr>
        <p:cNvPr id="605" name="Shape 605"/>
        <p:cNvGrpSpPr/>
        <p:nvPr/>
      </p:nvGrpSpPr>
      <p:grpSpPr>
        <a:xfrm>
          <a:off x="0" y="0"/>
          <a:ext cx="0" cy="0"/>
          <a:chOff x="0" y="0"/>
          <a:chExt cx="0" cy="0"/>
        </a:xfrm>
      </p:grpSpPr>
      <p:pic>
        <p:nvPicPr>
          <p:cNvPr id="606" name="Google Shape;606;p87"/>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cxnSp>
        <p:nvCxnSpPr>
          <p:cNvPr id="607" name="Google Shape;607;p87"/>
          <p:cNvCxnSpPr/>
          <p:nvPr/>
        </p:nvCxnSpPr>
        <p:spPr>
          <a:xfrm>
            <a:off x="2504725" y="1346950"/>
            <a:ext cx="0" cy="2451000"/>
          </a:xfrm>
          <a:prstGeom prst="straightConnector1">
            <a:avLst/>
          </a:prstGeom>
          <a:noFill/>
          <a:ln cap="flat" cmpd="sng" w="19050">
            <a:solidFill>
              <a:srgbClr val="7DEAD5"/>
            </a:solidFill>
            <a:prstDash val="solid"/>
            <a:round/>
            <a:headEnd len="med" w="med" type="none"/>
            <a:tailEnd len="med" w="med" type="none"/>
          </a:ln>
        </p:spPr>
      </p:cxnSp>
      <p:cxnSp>
        <p:nvCxnSpPr>
          <p:cNvPr id="608" name="Google Shape;608;p87"/>
          <p:cNvCxnSpPr/>
          <p:nvPr/>
        </p:nvCxnSpPr>
        <p:spPr>
          <a:xfrm>
            <a:off x="4575562" y="1346950"/>
            <a:ext cx="0" cy="2451000"/>
          </a:xfrm>
          <a:prstGeom prst="straightConnector1">
            <a:avLst/>
          </a:prstGeom>
          <a:noFill/>
          <a:ln cap="flat" cmpd="sng" w="19050">
            <a:solidFill>
              <a:srgbClr val="7DEAD5"/>
            </a:solidFill>
            <a:prstDash val="solid"/>
            <a:round/>
            <a:headEnd len="med" w="med" type="none"/>
            <a:tailEnd len="med" w="med" type="none"/>
          </a:ln>
        </p:spPr>
      </p:cxnSp>
      <p:sp>
        <p:nvSpPr>
          <p:cNvPr id="609" name="Google Shape;609;p87"/>
          <p:cNvSpPr/>
          <p:nvPr>
            <p:ph idx="2" type="pic"/>
          </p:nvPr>
        </p:nvSpPr>
        <p:spPr>
          <a:xfrm>
            <a:off x="993675" y="1356975"/>
            <a:ext cx="951300" cy="951300"/>
          </a:xfrm>
          <a:prstGeom prst="ellipse">
            <a:avLst/>
          </a:prstGeom>
          <a:noFill/>
          <a:ln cap="flat" cmpd="sng" w="19050">
            <a:solidFill>
              <a:srgbClr val="08C4B2"/>
            </a:solidFill>
            <a:prstDash val="solid"/>
            <a:round/>
            <a:headEnd len="sm" w="sm" type="none"/>
            <a:tailEnd len="sm" w="sm" type="none"/>
          </a:ln>
        </p:spPr>
      </p:sp>
      <p:sp>
        <p:nvSpPr>
          <p:cNvPr id="610" name="Google Shape;610;p87"/>
          <p:cNvSpPr/>
          <p:nvPr>
            <p:ph idx="3" type="pic"/>
          </p:nvPr>
        </p:nvSpPr>
        <p:spPr>
          <a:xfrm>
            <a:off x="3078573" y="1390627"/>
            <a:ext cx="951300" cy="951300"/>
          </a:xfrm>
          <a:prstGeom prst="ellipse">
            <a:avLst/>
          </a:prstGeom>
          <a:noFill/>
          <a:ln cap="flat" cmpd="sng" w="19050">
            <a:solidFill>
              <a:srgbClr val="08C4B2"/>
            </a:solidFill>
            <a:prstDash val="solid"/>
            <a:round/>
            <a:headEnd len="sm" w="sm" type="none"/>
            <a:tailEnd len="sm" w="sm" type="none"/>
          </a:ln>
        </p:spPr>
      </p:sp>
      <p:sp>
        <p:nvSpPr>
          <p:cNvPr id="611" name="Google Shape;611;p87"/>
          <p:cNvSpPr/>
          <p:nvPr>
            <p:ph idx="4" type="pic"/>
          </p:nvPr>
        </p:nvSpPr>
        <p:spPr>
          <a:xfrm>
            <a:off x="5149404" y="1346950"/>
            <a:ext cx="951300" cy="951300"/>
          </a:xfrm>
          <a:prstGeom prst="ellipse">
            <a:avLst/>
          </a:prstGeom>
          <a:noFill/>
          <a:ln cap="flat" cmpd="sng" w="19050">
            <a:solidFill>
              <a:srgbClr val="08C4B2"/>
            </a:solidFill>
            <a:prstDash val="solid"/>
            <a:round/>
            <a:headEnd len="sm" w="sm" type="none"/>
            <a:tailEnd len="sm" w="sm" type="none"/>
          </a:ln>
        </p:spPr>
      </p:sp>
      <p:cxnSp>
        <p:nvCxnSpPr>
          <p:cNvPr id="612" name="Google Shape;612;p87"/>
          <p:cNvCxnSpPr/>
          <p:nvPr/>
        </p:nvCxnSpPr>
        <p:spPr>
          <a:xfrm>
            <a:off x="6646400" y="1346950"/>
            <a:ext cx="0" cy="2451000"/>
          </a:xfrm>
          <a:prstGeom prst="straightConnector1">
            <a:avLst/>
          </a:prstGeom>
          <a:noFill/>
          <a:ln cap="flat" cmpd="sng" w="19050">
            <a:solidFill>
              <a:srgbClr val="7DEAD5"/>
            </a:solidFill>
            <a:prstDash val="solid"/>
            <a:round/>
            <a:headEnd len="med" w="med" type="none"/>
            <a:tailEnd len="med" w="med" type="none"/>
          </a:ln>
        </p:spPr>
      </p:cxnSp>
      <p:sp>
        <p:nvSpPr>
          <p:cNvPr id="613" name="Google Shape;613;p87"/>
          <p:cNvSpPr/>
          <p:nvPr>
            <p:ph idx="5" type="pic"/>
          </p:nvPr>
        </p:nvSpPr>
        <p:spPr>
          <a:xfrm>
            <a:off x="7220236" y="1346950"/>
            <a:ext cx="951300" cy="951300"/>
          </a:xfrm>
          <a:prstGeom prst="ellipse">
            <a:avLst/>
          </a:prstGeom>
          <a:noFill/>
          <a:ln cap="flat" cmpd="sng" w="19050">
            <a:solidFill>
              <a:srgbClr val="08C4B2"/>
            </a:solidFill>
            <a:prstDash val="solid"/>
            <a:round/>
            <a:headEnd len="sm" w="sm" type="none"/>
            <a:tailEnd len="sm" w="sm" type="none"/>
          </a:ln>
        </p:spPr>
      </p:sp>
      <p:sp>
        <p:nvSpPr>
          <p:cNvPr id="614" name="Google Shape;614;p87"/>
          <p:cNvSpPr txBox="1"/>
          <p:nvPr>
            <p:ph type="title"/>
          </p:nvPr>
        </p:nvSpPr>
        <p:spPr>
          <a:xfrm>
            <a:off x="541275" y="2528325"/>
            <a:ext cx="1856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615" name="Google Shape;615;p87"/>
          <p:cNvSpPr txBox="1"/>
          <p:nvPr>
            <p:ph idx="1" type="subTitle"/>
          </p:nvPr>
        </p:nvSpPr>
        <p:spPr>
          <a:xfrm>
            <a:off x="613275" y="2935125"/>
            <a:ext cx="1712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616" name="Google Shape;616;p87"/>
          <p:cNvSpPr txBox="1"/>
          <p:nvPr>
            <p:ph idx="6" type="title"/>
          </p:nvPr>
        </p:nvSpPr>
        <p:spPr>
          <a:xfrm>
            <a:off x="2612075" y="2528325"/>
            <a:ext cx="1856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617" name="Google Shape;617;p87"/>
          <p:cNvSpPr txBox="1"/>
          <p:nvPr>
            <p:ph idx="7" type="subTitle"/>
          </p:nvPr>
        </p:nvSpPr>
        <p:spPr>
          <a:xfrm>
            <a:off x="2684028" y="2935125"/>
            <a:ext cx="1712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618" name="Google Shape;618;p87"/>
          <p:cNvSpPr txBox="1"/>
          <p:nvPr>
            <p:ph idx="8" type="title"/>
          </p:nvPr>
        </p:nvSpPr>
        <p:spPr>
          <a:xfrm>
            <a:off x="4682925" y="2528325"/>
            <a:ext cx="1856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619" name="Google Shape;619;p87"/>
          <p:cNvSpPr txBox="1"/>
          <p:nvPr>
            <p:ph idx="9" type="subTitle"/>
          </p:nvPr>
        </p:nvSpPr>
        <p:spPr>
          <a:xfrm>
            <a:off x="4754878" y="2935125"/>
            <a:ext cx="1712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620" name="Google Shape;620;p87"/>
          <p:cNvSpPr txBox="1"/>
          <p:nvPr>
            <p:ph idx="13" type="title"/>
          </p:nvPr>
        </p:nvSpPr>
        <p:spPr>
          <a:xfrm>
            <a:off x="6753775" y="2528325"/>
            <a:ext cx="1856100" cy="2643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rtl="0"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621" name="Google Shape;621;p87"/>
          <p:cNvSpPr txBox="1"/>
          <p:nvPr>
            <p:ph idx="14" type="subTitle"/>
          </p:nvPr>
        </p:nvSpPr>
        <p:spPr>
          <a:xfrm>
            <a:off x="6825728" y="2935125"/>
            <a:ext cx="1712100" cy="713400"/>
          </a:xfrm>
          <a:prstGeom prst="rect">
            <a:avLst/>
          </a:prstGeom>
        </p:spPr>
        <p:txBody>
          <a:bodyPr anchorCtr="0" anchor="t" bIns="91425" lIns="0" spcFirstLastPara="1" rIns="91425" wrap="square" tIns="0">
            <a:noAutofit/>
          </a:bodyPr>
          <a:lstStyle>
            <a:lvl1pPr lvl="0" rtl="0" algn="ctr">
              <a:spcBef>
                <a:spcPts val="0"/>
              </a:spcBef>
              <a:spcAft>
                <a:spcPts val="0"/>
              </a:spcAft>
              <a:buClr>
                <a:schemeClr val="lt1"/>
              </a:buClr>
              <a:buSzPts val="1200"/>
              <a:buNone/>
              <a:defRPr sz="1200">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ix Speakers (Jade)">
  <p:cSld name="CUSTOM_51_1_1_1_1_1">
    <p:bg>
      <p:bgPr>
        <a:solidFill>
          <a:srgbClr val="083F3F"/>
        </a:solidFill>
      </p:bgPr>
    </p:bg>
    <p:spTree>
      <p:nvGrpSpPr>
        <p:cNvPr id="622" name="Shape 622"/>
        <p:cNvGrpSpPr/>
        <p:nvPr/>
      </p:nvGrpSpPr>
      <p:grpSpPr>
        <a:xfrm>
          <a:off x="0" y="0"/>
          <a:ext cx="0" cy="0"/>
          <a:chOff x="0" y="0"/>
          <a:chExt cx="0" cy="0"/>
        </a:xfrm>
      </p:grpSpPr>
      <p:sp>
        <p:nvSpPr>
          <p:cNvPr descr="preencoded.png" id="623" name="Google Shape;623;p88"/>
          <p:cNvSpPr/>
          <p:nvPr/>
        </p:nvSpPr>
        <p:spPr>
          <a:xfrm>
            <a:off x="6016208"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624" name="Google Shape;624;p88"/>
          <p:cNvSpPr/>
          <p:nvPr/>
        </p:nvSpPr>
        <p:spPr>
          <a:xfrm>
            <a:off x="3343613"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625" name="Google Shape;625;p88"/>
          <p:cNvSpPr/>
          <p:nvPr/>
        </p:nvSpPr>
        <p:spPr>
          <a:xfrm>
            <a:off x="666896" y="948904"/>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626" name="Google Shape;626;p88"/>
          <p:cNvSpPr/>
          <p:nvPr/>
        </p:nvSpPr>
        <p:spPr>
          <a:xfrm>
            <a:off x="6016208"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627" name="Google Shape;627;p88"/>
          <p:cNvSpPr/>
          <p:nvPr/>
        </p:nvSpPr>
        <p:spPr>
          <a:xfrm>
            <a:off x="3343613"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descr="preencoded.png" id="628" name="Google Shape;628;p88"/>
          <p:cNvSpPr/>
          <p:nvPr/>
        </p:nvSpPr>
        <p:spPr>
          <a:xfrm>
            <a:off x="666896" y="2666988"/>
            <a:ext cx="2460900" cy="15276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40404"/>
              </a:buClr>
              <a:buSzPts val="1800"/>
              <a:buFont typeface="Calibri"/>
              <a:buNone/>
            </a:pPr>
            <a:r>
              <a:t/>
            </a:r>
            <a:endParaRPr sz="1800">
              <a:solidFill>
                <a:srgbClr val="040404"/>
              </a:solidFill>
              <a:latin typeface="Calibri"/>
              <a:ea typeface="Calibri"/>
              <a:cs typeface="Calibri"/>
              <a:sym typeface="Calibri"/>
            </a:endParaRPr>
          </a:p>
        </p:txBody>
      </p:sp>
      <p:sp>
        <p:nvSpPr>
          <p:cNvPr id="629" name="Google Shape;629;p88"/>
          <p:cNvSpPr txBox="1"/>
          <p:nvPr>
            <p:ph type="title"/>
          </p:nvPr>
        </p:nvSpPr>
        <p:spPr>
          <a:xfrm>
            <a:off x="1634257" y="1164813"/>
            <a:ext cx="1473600" cy="9978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630" name="Google Shape;630;p88"/>
          <p:cNvSpPr/>
          <p:nvPr>
            <p:ph idx="2" type="pic"/>
          </p:nvPr>
        </p:nvSpPr>
        <p:spPr>
          <a:xfrm>
            <a:off x="860883" y="1189306"/>
            <a:ext cx="631800" cy="631800"/>
          </a:xfrm>
          <a:prstGeom prst="ellipse">
            <a:avLst/>
          </a:prstGeom>
          <a:noFill/>
          <a:ln cap="flat" cmpd="sng" w="19050">
            <a:solidFill>
              <a:srgbClr val="7DEAD5"/>
            </a:solidFill>
            <a:prstDash val="solid"/>
            <a:round/>
            <a:headEnd len="sm" w="sm" type="none"/>
            <a:tailEnd len="sm" w="sm" type="none"/>
          </a:ln>
        </p:spPr>
      </p:sp>
      <p:pic>
        <p:nvPicPr>
          <p:cNvPr id="631" name="Google Shape;631;p88"/>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632" name="Google Shape;632;p88"/>
          <p:cNvSpPr txBox="1"/>
          <p:nvPr>
            <p:ph idx="3" type="title"/>
          </p:nvPr>
        </p:nvSpPr>
        <p:spPr>
          <a:xfrm>
            <a:off x="4302463" y="1164813"/>
            <a:ext cx="1473600" cy="9978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633" name="Google Shape;633;p88"/>
          <p:cNvSpPr/>
          <p:nvPr>
            <p:ph idx="4" type="pic"/>
          </p:nvPr>
        </p:nvSpPr>
        <p:spPr>
          <a:xfrm>
            <a:off x="3537756" y="1189306"/>
            <a:ext cx="631800" cy="631800"/>
          </a:xfrm>
          <a:prstGeom prst="ellipse">
            <a:avLst/>
          </a:prstGeom>
          <a:noFill/>
          <a:ln cap="flat" cmpd="sng" w="19050">
            <a:solidFill>
              <a:srgbClr val="7DEAD5"/>
            </a:solidFill>
            <a:prstDash val="solid"/>
            <a:round/>
            <a:headEnd len="sm" w="sm" type="none"/>
            <a:tailEnd len="sm" w="sm" type="none"/>
          </a:ln>
        </p:spPr>
      </p:sp>
      <p:sp>
        <p:nvSpPr>
          <p:cNvPr id="634" name="Google Shape;634;p88"/>
          <p:cNvSpPr txBox="1"/>
          <p:nvPr>
            <p:ph idx="5" type="title"/>
          </p:nvPr>
        </p:nvSpPr>
        <p:spPr>
          <a:xfrm>
            <a:off x="6968628" y="1164813"/>
            <a:ext cx="1473600" cy="9978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635" name="Google Shape;635;p88"/>
          <p:cNvSpPr/>
          <p:nvPr>
            <p:ph idx="6" type="pic"/>
          </p:nvPr>
        </p:nvSpPr>
        <p:spPr>
          <a:xfrm>
            <a:off x="6204994" y="1189306"/>
            <a:ext cx="631800" cy="631800"/>
          </a:xfrm>
          <a:prstGeom prst="ellipse">
            <a:avLst/>
          </a:prstGeom>
          <a:noFill/>
          <a:ln cap="flat" cmpd="sng" w="19050">
            <a:solidFill>
              <a:srgbClr val="7DEAD5"/>
            </a:solidFill>
            <a:prstDash val="solid"/>
            <a:round/>
            <a:headEnd len="sm" w="sm" type="none"/>
            <a:tailEnd len="sm" w="sm" type="none"/>
          </a:ln>
        </p:spPr>
      </p:sp>
      <p:sp>
        <p:nvSpPr>
          <p:cNvPr id="636" name="Google Shape;636;p88"/>
          <p:cNvSpPr txBox="1"/>
          <p:nvPr>
            <p:ph idx="7" type="title"/>
          </p:nvPr>
        </p:nvSpPr>
        <p:spPr>
          <a:xfrm>
            <a:off x="1634257" y="2863188"/>
            <a:ext cx="1473600" cy="10209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637" name="Google Shape;637;p88"/>
          <p:cNvSpPr/>
          <p:nvPr>
            <p:ph idx="8" type="pic"/>
          </p:nvPr>
        </p:nvSpPr>
        <p:spPr>
          <a:xfrm>
            <a:off x="860883" y="2887681"/>
            <a:ext cx="631800" cy="631800"/>
          </a:xfrm>
          <a:prstGeom prst="ellipse">
            <a:avLst/>
          </a:prstGeom>
          <a:noFill/>
          <a:ln cap="flat" cmpd="sng" w="19050">
            <a:solidFill>
              <a:srgbClr val="7DEAD5"/>
            </a:solidFill>
            <a:prstDash val="solid"/>
            <a:round/>
            <a:headEnd len="sm" w="sm" type="none"/>
            <a:tailEnd len="sm" w="sm" type="none"/>
          </a:ln>
        </p:spPr>
      </p:sp>
      <p:sp>
        <p:nvSpPr>
          <p:cNvPr id="638" name="Google Shape;638;p88"/>
          <p:cNvSpPr txBox="1"/>
          <p:nvPr>
            <p:ph idx="9" type="title"/>
          </p:nvPr>
        </p:nvSpPr>
        <p:spPr>
          <a:xfrm>
            <a:off x="4302463" y="2863188"/>
            <a:ext cx="1473600" cy="10209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639" name="Google Shape;639;p88"/>
          <p:cNvSpPr/>
          <p:nvPr>
            <p:ph idx="13" type="pic"/>
          </p:nvPr>
        </p:nvSpPr>
        <p:spPr>
          <a:xfrm>
            <a:off x="3537756" y="2887681"/>
            <a:ext cx="631800" cy="631800"/>
          </a:xfrm>
          <a:prstGeom prst="ellipse">
            <a:avLst/>
          </a:prstGeom>
          <a:noFill/>
          <a:ln cap="flat" cmpd="sng" w="19050">
            <a:solidFill>
              <a:srgbClr val="7DEAD5"/>
            </a:solidFill>
            <a:prstDash val="solid"/>
            <a:round/>
            <a:headEnd len="sm" w="sm" type="none"/>
            <a:tailEnd len="sm" w="sm" type="none"/>
          </a:ln>
        </p:spPr>
      </p:sp>
      <p:sp>
        <p:nvSpPr>
          <p:cNvPr id="640" name="Google Shape;640;p88"/>
          <p:cNvSpPr txBox="1"/>
          <p:nvPr>
            <p:ph idx="14" type="title"/>
          </p:nvPr>
        </p:nvSpPr>
        <p:spPr>
          <a:xfrm>
            <a:off x="6968628" y="2863188"/>
            <a:ext cx="1473600" cy="1020900"/>
          </a:xfrm>
          <a:prstGeom prst="rect">
            <a:avLst/>
          </a:prstGeom>
        </p:spPr>
        <p:txBody>
          <a:bodyPr anchorCtr="0" anchor="t" bIns="91425" lIns="0" spcFirstLastPara="1" rIns="91425" wrap="square" tIns="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2pPr>
            <a:lvl3pPr lvl="2"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3pPr>
            <a:lvl4pPr lvl="3"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4pPr>
            <a:lvl5pPr lvl="4"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5pPr>
            <a:lvl6pPr lvl="5"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6pPr>
            <a:lvl7pPr lvl="6"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7pPr>
            <a:lvl8pPr lvl="7"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8pPr>
            <a:lvl9pPr lvl="8" rtl="0">
              <a:spcBef>
                <a:spcPts val="0"/>
              </a:spcBef>
              <a:spcAft>
                <a:spcPts val="0"/>
              </a:spcAft>
              <a:buClr>
                <a:schemeClr val="lt1"/>
              </a:buClr>
              <a:buSzPts val="1400"/>
              <a:buFont typeface="Roboto Serif"/>
              <a:buNone/>
              <a:defRPr sz="1400">
                <a:solidFill>
                  <a:schemeClr val="lt1"/>
                </a:solidFill>
                <a:latin typeface="Roboto Serif"/>
                <a:ea typeface="Roboto Serif"/>
                <a:cs typeface="Roboto Serif"/>
                <a:sym typeface="Roboto Serif"/>
              </a:defRPr>
            </a:lvl9pPr>
          </a:lstStyle>
          <a:p/>
        </p:txBody>
      </p:sp>
      <p:sp>
        <p:nvSpPr>
          <p:cNvPr id="641" name="Google Shape;641;p88"/>
          <p:cNvSpPr/>
          <p:nvPr>
            <p:ph idx="15" type="pic"/>
          </p:nvPr>
        </p:nvSpPr>
        <p:spPr>
          <a:xfrm>
            <a:off x="6204994" y="2887681"/>
            <a:ext cx="631800" cy="631800"/>
          </a:xfrm>
          <a:prstGeom prst="ellipse">
            <a:avLst/>
          </a:prstGeom>
          <a:noFill/>
          <a:ln cap="flat" cmpd="sng" w="19050">
            <a:solidFill>
              <a:srgbClr val="7DEAD5"/>
            </a:solidFill>
            <a:prstDash val="solid"/>
            <a:round/>
            <a:headEnd len="sm" w="sm" type="none"/>
            <a:tailEnd len="sm" w="sm" type="none"/>
          </a:ln>
        </p:spPr>
      </p:sp>
    </p:spTree>
  </p:cSld>
  <p:clrMapOvr>
    <a:masterClrMapping/>
  </p:clrMapOvr>
  <p:extLst>
    <p:ext uri="{DCECCB84-F9BA-43D5-87BE-67443E8EF086}">
      <p15:sldGuideLst>
        <p15:guide id="1" orient="horz" pos="1814">
          <p15:clr>
            <a:srgbClr val="E46962"/>
          </p15:clr>
        </p15:guide>
        <p15:guide id="2" orient="horz" pos="749">
          <p15:clr>
            <a:srgbClr val="E46962"/>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2" name="Shape 642"/>
        <p:cNvGrpSpPr/>
        <p:nvPr/>
      </p:nvGrpSpPr>
      <p:grpSpPr>
        <a:xfrm>
          <a:off x="0" y="0"/>
          <a:ext cx="0" cy="0"/>
          <a:chOff x="0" y="0"/>
          <a:chExt cx="0" cy="0"/>
        </a:xfrm>
      </p:grpSpPr>
      <p:sp>
        <p:nvSpPr>
          <p:cNvPr id="643" name="Google Shape;643;p8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4" name="Google Shape;644;p8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5" name="Google Shape;645;p8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6" name="Shape 646"/>
        <p:cNvGrpSpPr/>
        <p:nvPr/>
      </p:nvGrpSpPr>
      <p:grpSpPr>
        <a:xfrm>
          <a:off x="0" y="0"/>
          <a:ext cx="0" cy="0"/>
          <a:chOff x="0" y="0"/>
          <a:chExt cx="0" cy="0"/>
        </a:xfrm>
      </p:grpSpPr>
      <p:sp>
        <p:nvSpPr>
          <p:cNvPr id="647" name="Google Shape;647;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8" name="Google Shape;648;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fidentiality Reminder brief">
  <p:cSld name="CUSTOM_74">
    <p:bg>
      <p:bgPr>
        <a:solidFill>
          <a:srgbClr val="C7DBF9"/>
        </a:solidFill>
      </p:bgPr>
    </p:bg>
    <p:spTree>
      <p:nvGrpSpPr>
        <p:cNvPr id="72" name="Shape 72"/>
        <p:cNvGrpSpPr/>
        <p:nvPr/>
      </p:nvGrpSpPr>
      <p:grpSpPr>
        <a:xfrm>
          <a:off x="0" y="0"/>
          <a:ext cx="0" cy="0"/>
          <a:chOff x="0" y="0"/>
          <a:chExt cx="0" cy="0"/>
        </a:xfrm>
      </p:grpSpPr>
      <p:sp>
        <p:nvSpPr>
          <p:cNvPr descr="preencoded.png" id="73" name="Google Shape;73;p10"/>
          <p:cNvSpPr/>
          <p:nvPr/>
        </p:nvSpPr>
        <p:spPr>
          <a:xfrm>
            <a:off x="228600" y="228600"/>
            <a:ext cx="8686500" cy="4690800"/>
          </a:xfrm>
          <a:prstGeom prst="roundRect">
            <a:avLst>
              <a:gd fmla="val 3552"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4" name="Google Shape;74;p1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5" name="Google Shape;75;p10"/>
          <p:cNvSpPr txBox="1"/>
          <p:nvPr/>
        </p:nvSpPr>
        <p:spPr>
          <a:xfrm>
            <a:off x="1157850" y="1621500"/>
            <a:ext cx="6828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Roboto Serif"/>
                <a:ea typeface="Roboto Serif"/>
                <a:cs typeface="Roboto Serif"/>
                <a:sym typeface="Roboto Serif"/>
              </a:rPr>
              <a:t>Confidentiality reminder:</a:t>
            </a:r>
            <a:r>
              <a:rPr lang="en" sz="3600">
                <a:solidFill>
                  <a:srgbClr val="205BC3"/>
                </a:solidFill>
                <a:latin typeface="Roboto Serif"/>
                <a:ea typeface="Roboto Serif"/>
                <a:cs typeface="Roboto Serif"/>
                <a:sym typeface="Roboto Serif"/>
              </a:rPr>
              <a:t> </a:t>
            </a:r>
            <a:endParaRPr sz="3600">
              <a:solidFill>
                <a:srgbClr val="205BC3"/>
              </a:solidFill>
              <a:latin typeface="Roboto Serif"/>
              <a:ea typeface="Roboto Serif"/>
              <a:cs typeface="Roboto Serif"/>
              <a:sym typeface="Roboto Serif"/>
            </a:endParaRPr>
          </a:p>
          <a:p>
            <a:pPr indent="0" lvl="0" marL="0" rtl="0" algn="l">
              <a:spcBef>
                <a:spcPts val="1200"/>
              </a:spcBef>
              <a:spcAft>
                <a:spcPts val="1200"/>
              </a:spcAft>
              <a:buNone/>
            </a:pPr>
            <a:r>
              <a:rPr i="1" lang="en" sz="3600">
                <a:solidFill>
                  <a:srgbClr val="205BC3"/>
                </a:solidFill>
                <a:latin typeface="Roboto Serif"/>
                <a:ea typeface="Roboto Serif"/>
                <a:cs typeface="Roboto Serif"/>
                <a:sym typeface="Roboto Serif"/>
              </a:rPr>
              <a:t>everything shared today stays in this meeting</a:t>
            </a:r>
            <a:endParaRPr i="1" sz="3600">
              <a:solidFill>
                <a:srgbClr val="205BC3"/>
              </a:solidFill>
              <a:latin typeface="Roboto Serif"/>
              <a:ea typeface="Roboto Serif"/>
              <a:cs typeface="Roboto Serif"/>
              <a:sym typeface="Roboto Serif"/>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49" name="Shape 649"/>
        <p:cNvGrpSpPr/>
        <p:nvPr/>
      </p:nvGrpSpPr>
      <p:grpSpPr>
        <a:xfrm>
          <a:off x="0" y="0"/>
          <a:ext cx="0" cy="0"/>
          <a:chOff x="0" y="0"/>
          <a:chExt cx="0" cy="0"/>
        </a:xfrm>
      </p:grpSpPr>
      <p:sp>
        <p:nvSpPr>
          <p:cNvPr id="650" name="Google Shape;650;p91"/>
          <p:cNvSpPr txBox="1"/>
          <p:nvPr>
            <p:ph type="title"/>
          </p:nvPr>
        </p:nvSpPr>
        <p:spPr>
          <a:xfrm>
            <a:off x="761474" y="435172"/>
            <a:ext cx="6072600" cy="421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1" i="0" sz="2600">
                <a:solidFill>
                  <a:srgbClr val="53585F"/>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1" name="Google Shape;651;p91"/>
          <p:cNvSpPr txBox="1"/>
          <p:nvPr>
            <p:ph idx="1" type="body"/>
          </p:nvPr>
        </p:nvSpPr>
        <p:spPr>
          <a:xfrm>
            <a:off x="736200" y="1138388"/>
            <a:ext cx="7364100" cy="29109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b="1" i="0" sz="1200">
                <a:solidFill>
                  <a:srgbClr val="171717"/>
                </a:solidFill>
                <a:latin typeface="Helvetica Neue"/>
                <a:ea typeface="Helvetica Neue"/>
                <a:cs typeface="Helvetica Neue"/>
                <a:sym typeface="Helvetica Neue"/>
              </a:defRPr>
            </a:lvl1pPr>
            <a:lvl2pPr indent="-228600" lvl="1" marL="914400" algn="l">
              <a:spcBef>
                <a:spcPts val="1200"/>
              </a:spcBef>
              <a:spcAft>
                <a:spcPts val="0"/>
              </a:spcAft>
              <a:buSzPts val="1400"/>
              <a:buNone/>
              <a:defRPr/>
            </a:lvl2pPr>
            <a:lvl3pPr indent="-228600" lvl="2" marL="1371600" algn="l">
              <a:spcBef>
                <a:spcPts val="1200"/>
              </a:spcBef>
              <a:spcAft>
                <a:spcPts val="0"/>
              </a:spcAft>
              <a:buSzPts val="1400"/>
              <a:buNone/>
              <a:defRPr/>
            </a:lvl3pPr>
            <a:lvl4pPr indent="-228600" lvl="3" marL="1828800" algn="l">
              <a:spcBef>
                <a:spcPts val="1200"/>
              </a:spcBef>
              <a:spcAft>
                <a:spcPts val="0"/>
              </a:spcAft>
              <a:buSzPts val="1400"/>
              <a:buNone/>
              <a:defRPr/>
            </a:lvl4pPr>
            <a:lvl5pPr indent="-228600" lvl="4" marL="2286000" algn="l">
              <a:spcBef>
                <a:spcPts val="1200"/>
              </a:spcBef>
              <a:spcAft>
                <a:spcPts val="0"/>
              </a:spcAft>
              <a:buSzPts val="1400"/>
              <a:buNone/>
              <a:defRPr/>
            </a:lvl5pPr>
            <a:lvl6pPr indent="-228600" lvl="5" marL="2743200" algn="l">
              <a:spcBef>
                <a:spcPts val="1200"/>
              </a:spcBef>
              <a:spcAft>
                <a:spcPts val="0"/>
              </a:spcAft>
              <a:buSzPts val="1400"/>
              <a:buNone/>
              <a:defRPr/>
            </a:lvl6pPr>
            <a:lvl7pPr indent="-228600" lvl="6" marL="3200400" algn="l">
              <a:spcBef>
                <a:spcPts val="1200"/>
              </a:spcBef>
              <a:spcAft>
                <a:spcPts val="0"/>
              </a:spcAft>
              <a:buSzPts val="1400"/>
              <a:buNone/>
              <a:defRPr/>
            </a:lvl7pPr>
            <a:lvl8pPr indent="-228600" lvl="7" marL="3657600" algn="l">
              <a:spcBef>
                <a:spcPts val="1200"/>
              </a:spcBef>
              <a:spcAft>
                <a:spcPts val="0"/>
              </a:spcAft>
              <a:buSzPts val="1400"/>
              <a:buNone/>
              <a:defRPr/>
            </a:lvl8pPr>
            <a:lvl9pPr indent="-228600" lvl="8" marL="4114800" algn="l">
              <a:spcBef>
                <a:spcPts val="1200"/>
              </a:spcBef>
              <a:spcAft>
                <a:spcPts val="1200"/>
              </a:spcAft>
              <a:buSzPts val="1400"/>
              <a:buNone/>
              <a:defRPr/>
            </a:lvl9pPr>
          </a:lstStyle>
          <a:p/>
        </p:txBody>
      </p:sp>
      <p:sp>
        <p:nvSpPr>
          <p:cNvPr id="652" name="Google Shape;652;p91"/>
          <p:cNvSpPr txBox="1"/>
          <p:nvPr>
            <p:ph idx="11" type="ftr"/>
          </p:nvPr>
        </p:nvSpPr>
        <p:spPr>
          <a:xfrm>
            <a:off x="1015462" y="4820125"/>
            <a:ext cx="696600" cy="105300"/>
          </a:xfrm>
          <a:prstGeom prst="rect">
            <a:avLst/>
          </a:prstGeom>
          <a:noFill/>
          <a:ln>
            <a:noFill/>
          </a:ln>
        </p:spPr>
        <p:txBody>
          <a:bodyPr anchorCtr="0" anchor="t" bIns="0" lIns="0" spcFirstLastPara="1" rIns="0" wrap="square" tIns="0">
            <a:spAutoFit/>
          </a:bodyPr>
          <a:lstStyle>
            <a:lvl1pPr lvl="0">
              <a:spcBef>
                <a:spcPts val="0"/>
              </a:spcBef>
              <a:spcAft>
                <a:spcPts val="0"/>
              </a:spcAft>
              <a:buSzPts val="1400"/>
              <a:buNone/>
              <a:defRPr b="0" i="0" sz="400">
                <a:solidFill>
                  <a:srgbClr val="53585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3" name="Google Shape;653;p9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4" name="Google Shape;654;p91"/>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5" name="Shape 655"/>
        <p:cNvGrpSpPr/>
        <p:nvPr/>
      </p:nvGrpSpPr>
      <p:grpSpPr>
        <a:xfrm>
          <a:off x="0" y="0"/>
          <a:ext cx="0" cy="0"/>
          <a:chOff x="0" y="0"/>
          <a:chExt cx="0" cy="0"/>
        </a:xfrm>
      </p:grpSpPr>
      <p:sp>
        <p:nvSpPr>
          <p:cNvPr id="656" name="Google Shape;656;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hree Card Layout w Title (Sky) 1">
  <p:cSld name="CUSTOM_22_1_2_1_1">
    <p:bg>
      <p:bgPr>
        <a:solidFill>
          <a:srgbClr val="C7DBF9"/>
        </a:solidFill>
      </p:bgPr>
    </p:bg>
    <p:spTree>
      <p:nvGrpSpPr>
        <p:cNvPr id="657" name="Shape 657"/>
        <p:cNvGrpSpPr/>
        <p:nvPr/>
      </p:nvGrpSpPr>
      <p:grpSpPr>
        <a:xfrm>
          <a:off x="0" y="0"/>
          <a:ext cx="0" cy="0"/>
          <a:chOff x="0" y="0"/>
          <a:chExt cx="0" cy="0"/>
        </a:xfrm>
      </p:grpSpPr>
      <p:sp>
        <p:nvSpPr>
          <p:cNvPr descr="preencoded.png" id="658" name="Google Shape;658;p93"/>
          <p:cNvSpPr/>
          <p:nvPr/>
        </p:nvSpPr>
        <p:spPr>
          <a:xfrm>
            <a:off x="914400" y="1404075"/>
            <a:ext cx="2292300" cy="29043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659" name="Google Shape;659;p93"/>
          <p:cNvSpPr/>
          <p:nvPr/>
        </p:nvSpPr>
        <p:spPr>
          <a:xfrm>
            <a:off x="3425857" y="1404075"/>
            <a:ext cx="2292300" cy="29043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660" name="Google Shape;660;p93"/>
          <p:cNvSpPr/>
          <p:nvPr/>
        </p:nvSpPr>
        <p:spPr>
          <a:xfrm>
            <a:off x="5937325" y="1404075"/>
            <a:ext cx="2292300" cy="2904300"/>
          </a:xfrm>
          <a:prstGeom prst="roundRect">
            <a:avLst>
              <a:gd fmla="val 7265" name="adj"/>
            </a:avLst>
          </a:pr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1" name="Google Shape;661;p93"/>
          <p:cNvSpPr txBox="1"/>
          <p:nvPr>
            <p:ph type="title"/>
          </p:nvPr>
        </p:nvSpPr>
        <p:spPr>
          <a:xfrm>
            <a:off x="615900" y="527475"/>
            <a:ext cx="7912200" cy="559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1pPr>
            <a:lvl2pPr lvl="1"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2pPr>
            <a:lvl3pPr lvl="2"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3pPr>
            <a:lvl4pPr lvl="3"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4pPr>
            <a:lvl5pPr lvl="4"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5pPr>
            <a:lvl6pPr lvl="5"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6pPr>
            <a:lvl7pPr lvl="6"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7pPr>
            <a:lvl8pPr lvl="7"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8pPr>
            <a:lvl9pPr lvl="8" algn="ctr">
              <a:spcBef>
                <a:spcPts val="0"/>
              </a:spcBef>
              <a:spcAft>
                <a:spcPts val="0"/>
              </a:spcAft>
              <a:buClr>
                <a:srgbClr val="040404"/>
              </a:buClr>
              <a:buSzPts val="2400"/>
              <a:buFont typeface="Roboto Serif"/>
              <a:buNone/>
              <a:defRPr sz="2400">
                <a:solidFill>
                  <a:srgbClr val="040404"/>
                </a:solidFill>
                <a:latin typeface="Roboto Serif"/>
                <a:ea typeface="Roboto Serif"/>
                <a:cs typeface="Roboto Serif"/>
                <a:sym typeface="Roboto Serif"/>
              </a:defRPr>
            </a:lvl9pPr>
          </a:lstStyle>
          <a:p/>
        </p:txBody>
      </p:sp>
      <p:sp>
        <p:nvSpPr>
          <p:cNvPr id="662" name="Google Shape;662;p93"/>
          <p:cNvSpPr txBox="1"/>
          <p:nvPr>
            <p:ph idx="1" type="body"/>
          </p:nvPr>
        </p:nvSpPr>
        <p:spPr>
          <a:xfrm>
            <a:off x="123702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663" name="Google Shape;663;p93"/>
          <p:cNvSpPr txBox="1"/>
          <p:nvPr>
            <p:ph idx="2" type="subTitle"/>
          </p:nvPr>
        </p:nvSpPr>
        <p:spPr>
          <a:xfrm>
            <a:off x="123702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664" name="Google Shape;664;p93"/>
          <p:cNvSpPr txBox="1"/>
          <p:nvPr>
            <p:ph idx="3" type="body"/>
          </p:nvPr>
        </p:nvSpPr>
        <p:spPr>
          <a:xfrm>
            <a:off x="3702850"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665" name="Google Shape;665;p93"/>
          <p:cNvSpPr txBox="1"/>
          <p:nvPr>
            <p:ph idx="4" type="subTitle"/>
          </p:nvPr>
        </p:nvSpPr>
        <p:spPr>
          <a:xfrm>
            <a:off x="3702850"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
        <p:nvSpPr>
          <p:cNvPr id="666" name="Google Shape;666;p93"/>
          <p:cNvSpPr txBox="1"/>
          <p:nvPr>
            <p:ph idx="5" type="body"/>
          </p:nvPr>
        </p:nvSpPr>
        <p:spPr>
          <a:xfrm>
            <a:off x="6222075" y="2571750"/>
            <a:ext cx="1691700" cy="13452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040404"/>
              </a:buClr>
              <a:buSzPts val="1200"/>
              <a:buChar char="●"/>
              <a:defRPr sz="1200">
                <a:solidFill>
                  <a:srgbClr val="040404"/>
                </a:solidFill>
              </a:defRPr>
            </a:lvl1pPr>
            <a:lvl2pPr indent="-304800" lvl="1" marL="914400">
              <a:spcBef>
                <a:spcPts val="0"/>
              </a:spcBef>
              <a:spcAft>
                <a:spcPts val="0"/>
              </a:spcAft>
              <a:buClr>
                <a:srgbClr val="040404"/>
              </a:buClr>
              <a:buSzPts val="1200"/>
              <a:buChar char="○"/>
              <a:defRPr sz="1200">
                <a:solidFill>
                  <a:srgbClr val="040404"/>
                </a:solidFill>
              </a:defRPr>
            </a:lvl2pPr>
            <a:lvl3pPr indent="-304800" lvl="2" marL="1371600">
              <a:spcBef>
                <a:spcPts val="0"/>
              </a:spcBef>
              <a:spcAft>
                <a:spcPts val="0"/>
              </a:spcAft>
              <a:buClr>
                <a:srgbClr val="040404"/>
              </a:buClr>
              <a:buSzPts val="1200"/>
              <a:buChar char="■"/>
              <a:defRPr sz="1200">
                <a:solidFill>
                  <a:srgbClr val="040404"/>
                </a:solidFill>
              </a:defRPr>
            </a:lvl3pPr>
            <a:lvl4pPr indent="-304800" lvl="3" marL="1828800">
              <a:spcBef>
                <a:spcPts val="0"/>
              </a:spcBef>
              <a:spcAft>
                <a:spcPts val="0"/>
              </a:spcAft>
              <a:buClr>
                <a:srgbClr val="040404"/>
              </a:buClr>
              <a:buSzPts val="1200"/>
              <a:buChar char="●"/>
              <a:defRPr sz="1200">
                <a:solidFill>
                  <a:srgbClr val="040404"/>
                </a:solidFill>
              </a:defRPr>
            </a:lvl4pPr>
            <a:lvl5pPr indent="-304800" lvl="4" marL="2286000">
              <a:spcBef>
                <a:spcPts val="0"/>
              </a:spcBef>
              <a:spcAft>
                <a:spcPts val="0"/>
              </a:spcAft>
              <a:buClr>
                <a:srgbClr val="040404"/>
              </a:buClr>
              <a:buSzPts val="1200"/>
              <a:buChar char="○"/>
              <a:defRPr sz="1200">
                <a:solidFill>
                  <a:srgbClr val="040404"/>
                </a:solidFill>
              </a:defRPr>
            </a:lvl5pPr>
            <a:lvl6pPr indent="-304800" lvl="5" marL="2743200">
              <a:spcBef>
                <a:spcPts val="0"/>
              </a:spcBef>
              <a:spcAft>
                <a:spcPts val="0"/>
              </a:spcAft>
              <a:buClr>
                <a:srgbClr val="040404"/>
              </a:buClr>
              <a:buSzPts val="1200"/>
              <a:buChar char="■"/>
              <a:defRPr sz="1200">
                <a:solidFill>
                  <a:srgbClr val="040404"/>
                </a:solidFill>
              </a:defRPr>
            </a:lvl6pPr>
            <a:lvl7pPr indent="-304800" lvl="6" marL="3200400">
              <a:spcBef>
                <a:spcPts val="0"/>
              </a:spcBef>
              <a:spcAft>
                <a:spcPts val="0"/>
              </a:spcAft>
              <a:buClr>
                <a:srgbClr val="040404"/>
              </a:buClr>
              <a:buSzPts val="1200"/>
              <a:buChar char="●"/>
              <a:defRPr sz="1200">
                <a:solidFill>
                  <a:srgbClr val="040404"/>
                </a:solidFill>
              </a:defRPr>
            </a:lvl7pPr>
            <a:lvl8pPr indent="-304800" lvl="7" marL="3657600">
              <a:spcBef>
                <a:spcPts val="0"/>
              </a:spcBef>
              <a:spcAft>
                <a:spcPts val="0"/>
              </a:spcAft>
              <a:buClr>
                <a:srgbClr val="040404"/>
              </a:buClr>
              <a:buSzPts val="1200"/>
              <a:buChar char="○"/>
              <a:defRPr sz="1200">
                <a:solidFill>
                  <a:srgbClr val="040404"/>
                </a:solidFill>
              </a:defRPr>
            </a:lvl8pPr>
            <a:lvl9pPr indent="-304800" lvl="8" marL="4114800">
              <a:spcBef>
                <a:spcPts val="0"/>
              </a:spcBef>
              <a:spcAft>
                <a:spcPts val="0"/>
              </a:spcAft>
              <a:buClr>
                <a:srgbClr val="040404"/>
              </a:buClr>
              <a:buSzPts val="1200"/>
              <a:buChar char="■"/>
              <a:defRPr sz="1200">
                <a:solidFill>
                  <a:srgbClr val="040404"/>
                </a:solidFill>
              </a:defRPr>
            </a:lvl9pPr>
          </a:lstStyle>
          <a:p/>
        </p:txBody>
      </p:sp>
      <p:sp>
        <p:nvSpPr>
          <p:cNvPr id="667" name="Google Shape;667;p93"/>
          <p:cNvSpPr txBox="1"/>
          <p:nvPr>
            <p:ph idx="6" type="subTitle"/>
          </p:nvPr>
        </p:nvSpPr>
        <p:spPr>
          <a:xfrm>
            <a:off x="6222075" y="1926725"/>
            <a:ext cx="1634100" cy="432300"/>
          </a:xfrm>
          <a:prstGeom prst="rect">
            <a:avLst/>
          </a:prstGeom>
        </p:spPr>
        <p:txBody>
          <a:bodyPr anchorCtr="0" anchor="t" bIns="0" lIns="0" spcFirstLastPara="1" rIns="0" wrap="square" tIns="0">
            <a:noAutofit/>
          </a:bodyPr>
          <a:lstStyle>
            <a:lvl1pPr lvl="0">
              <a:spcBef>
                <a:spcPts val="0"/>
              </a:spcBef>
              <a:spcAft>
                <a:spcPts val="0"/>
              </a:spcAft>
              <a:buClr>
                <a:srgbClr val="040404"/>
              </a:buClr>
              <a:buSzPts val="1400"/>
              <a:buNone/>
              <a:defRPr b="1" sz="1400">
                <a:solidFill>
                  <a:srgbClr val="040404"/>
                </a:solidFill>
              </a:defRPr>
            </a:lvl1pPr>
            <a:lvl2pPr lvl="1">
              <a:spcBef>
                <a:spcPts val="0"/>
              </a:spcBef>
              <a:spcAft>
                <a:spcPts val="0"/>
              </a:spcAft>
              <a:buClr>
                <a:srgbClr val="040404"/>
              </a:buClr>
              <a:buSzPts val="1400"/>
              <a:buNone/>
              <a:defRPr b="1">
                <a:solidFill>
                  <a:srgbClr val="040404"/>
                </a:solidFill>
              </a:defRPr>
            </a:lvl2pPr>
            <a:lvl3pPr lvl="2">
              <a:spcBef>
                <a:spcPts val="0"/>
              </a:spcBef>
              <a:spcAft>
                <a:spcPts val="0"/>
              </a:spcAft>
              <a:buClr>
                <a:srgbClr val="040404"/>
              </a:buClr>
              <a:buSzPts val="1400"/>
              <a:buNone/>
              <a:defRPr b="1">
                <a:solidFill>
                  <a:srgbClr val="040404"/>
                </a:solidFill>
              </a:defRPr>
            </a:lvl3pPr>
            <a:lvl4pPr lvl="3">
              <a:spcBef>
                <a:spcPts val="0"/>
              </a:spcBef>
              <a:spcAft>
                <a:spcPts val="0"/>
              </a:spcAft>
              <a:buClr>
                <a:srgbClr val="040404"/>
              </a:buClr>
              <a:buSzPts val="1400"/>
              <a:buNone/>
              <a:defRPr b="1">
                <a:solidFill>
                  <a:srgbClr val="040404"/>
                </a:solidFill>
              </a:defRPr>
            </a:lvl4pPr>
            <a:lvl5pPr lvl="4">
              <a:spcBef>
                <a:spcPts val="0"/>
              </a:spcBef>
              <a:spcAft>
                <a:spcPts val="0"/>
              </a:spcAft>
              <a:buClr>
                <a:srgbClr val="040404"/>
              </a:buClr>
              <a:buSzPts val="1400"/>
              <a:buNone/>
              <a:defRPr b="1">
                <a:solidFill>
                  <a:srgbClr val="040404"/>
                </a:solidFill>
              </a:defRPr>
            </a:lvl5pPr>
            <a:lvl6pPr lvl="5">
              <a:spcBef>
                <a:spcPts val="0"/>
              </a:spcBef>
              <a:spcAft>
                <a:spcPts val="0"/>
              </a:spcAft>
              <a:buClr>
                <a:srgbClr val="040404"/>
              </a:buClr>
              <a:buSzPts val="1400"/>
              <a:buNone/>
              <a:defRPr b="1">
                <a:solidFill>
                  <a:srgbClr val="040404"/>
                </a:solidFill>
              </a:defRPr>
            </a:lvl6pPr>
            <a:lvl7pPr lvl="6">
              <a:spcBef>
                <a:spcPts val="0"/>
              </a:spcBef>
              <a:spcAft>
                <a:spcPts val="0"/>
              </a:spcAft>
              <a:buClr>
                <a:srgbClr val="040404"/>
              </a:buClr>
              <a:buSzPts val="1400"/>
              <a:buNone/>
              <a:defRPr b="1">
                <a:solidFill>
                  <a:srgbClr val="040404"/>
                </a:solidFill>
              </a:defRPr>
            </a:lvl7pPr>
            <a:lvl8pPr lvl="7">
              <a:spcBef>
                <a:spcPts val="0"/>
              </a:spcBef>
              <a:spcAft>
                <a:spcPts val="0"/>
              </a:spcAft>
              <a:buClr>
                <a:srgbClr val="040404"/>
              </a:buClr>
              <a:buSzPts val="1400"/>
              <a:buNone/>
              <a:defRPr b="1">
                <a:solidFill>
                  <a:srgbClr val="040404"/>
                </a:solidFill>
              </a:defRPr>
            </a:lvl8pPr>
            <a:lvl9pPr lvl="8">
              <a:spcBef>
                <a:spcPts val="0"/>
              </a:spcBef>
              <a:spcAft>
                <a:spcPts val="0"/>
              </a:spcAft>
              <a:buClr>
                <a:srgbClr val="040404"/>
              </a:buClr>
              <a:buSzPts val="1400"/>
              <a:buNone/>
              <a:defRPr b="1">
                <a:solidFill>
                  <a:srgbClr val="040404"/>
                </a:solidFill>
              </a:defRPr>
            </a:lvl9pPr>
          </a:lstStyle>
          <a:p/>
        </p:txBody>
      </p:sp>
    </p:spTree>
  </p:cSld>
  <p:clrMapOvr>
    <a:masterClrMapping/>
  </p:clrMapOvr>
  <p:extLst>
    <p:ext uri="{DCECCB84-F9BA-43D5-87BE-67443E8EF086}">
      <p15:sldGuideLst>
        <p15:guide id="1" orient="horz" pos="565">
          <p15:clr>
            <a:srgbClr val="E46962"/>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Emerald) with Label">
  <p:cSld name="CUSTOM_4">
    <p:bg>
      <p:bgPr>
        <a:solidFill>
          <a:srgbClr val="006B40"/>
        </a:solidFill>
      </p:bgPr>
    </p:bg>
    <p:spTree>
      <p:nvGrpSpPr>
        <p:cNvPr id="671" name="Shape 671"/>
        <p:cNvGrpSpPr/>
        <p:nvPr/>
      </p:nvGrpSpPr>
      <p:grpSpPr>
        <a:xfrm>
          <a:off x="0" y="0"/>
          <a:ext cx="0" cy="0"/>
          <a:chOff x="0" y="0"/>
          <a:chExt cx="0" cy="0"/>
        </a:xfrm>
      </p:grpSpPr>
      <p:pic>
        <p:nvPicPr>
          <p:cNvPr descr="preencoded.png" id="672" name="Google Shape;672;p9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673" name="Google Shape;673;p95"/>
          <p:cNvPicPr preferRelativeResize="0"/>
          <p:nvPr/>
        </p:nvPicPr>
        <p:blipFill rotWithShape="1">
          <a:blip r:embed="rId3">
            <a:alphaModFix/>
          </a:blip>
          <a:srcRect b="15383" l="0" r="0" t="15383"/>
          <a:stretch/>
        </p:blipFill>
        <p:spPr>
          <a:xfrm>
            <a:off x="0" y="0"/>
            <a:ext cx="9144003" cy="5143499"/>
          </a:xfrm>
          <a:prstGeom prst="rect">
            <a:avLst/>
          </a:prstGeom>
          <a:noFill/>
          <a:ln>
            <a:noFill/>
          </a:ln>
        </p:spPr>
      </p:pic>
      <p:sp>
        <p:nvSpPr>
          <p:cNvPr id="674" name="Google Shape;674;p95"/>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7DEAD5"/>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675" name="Google Shape;675;p95"/>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676" name="Google Shape;676;p95"/>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77" name="Google Shape;677;p95"/>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678" name="Google Shape;678;p95"/>
          <p:cNvSpPr txBox="1"/>
          <p:nvPr>
            <p:ph idx="2" type="body"/>
          </p:nvPr>
        </p:nvSpPr>
        <p:spPr>
          <a:xfrm>
            <a:off x="913049" y="3813000"/>
            <a:ext cx="2754600" cy="3597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750"/>
              </a:spcBef>
              <a:spcAft>
                <a:spcPts val="0"/>
              </a:spcAft>
              <a:buClr>
                <a:schemeClr val="lt1"/>
              </a:buClr>
              <a:buSzPts val="1600"/>
              <a:buNone/>
              <a:defRPr b="1" i="0" sz="1600" u="none" cap="none" strike="noStrike">
                <a:solidFill>
                  <a:schemeClr val="lt1"/>
                </a:solidFill>
              </a:defRPr>
            </a:lvl1pPr>
            <a:lvl2pPr indent="-330200" lvl="1" marL="914400" marR="0" algn="ctr">
              <a:lnSpc>
                <a:spcPct val="100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algn="ctr">
              <a:lnSpc>
                <a:spcPct val="100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algn="ctr">
              <a:lnSpc>
                <a:spcPct val="100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algn="ctr">
              <a:lnSpc>
                <a:spcPct val="100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algn="ctr">
              <a:lnSpc>
                <a:spcPct val="100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algn="ctr">
              <a:lnSpc>
                <a:spcPct val="100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algn="ctr">
              <a:lnSpc>
                <a:spcPct val="100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algn="ctr">
              <a:lnSpc>
                <a:spcPct val="100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679" name="Google Shape;679;p95"/>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Emerald) with Subhead">
  <p:cSld name="CUSTOM_4_1">
    <p:bg>
      <p:bgPr>
        <a:solidFill>
          <a:srgbClr val="006B40"/>
        </a:solidFill>
      </p:bgPr>
    </p:bg>
    <p:spTree>
      <p:nvGrpSpPr>
        <p:cNvPr id="680" name="Shape 680"/>
        <p:cNvGrpSpPr/>
        <p:nvPr/>
      </p:nvGrpSpPr>
      <p:grpSpPr>
        <a:xfrm>
          <a:off x="0" y="0"/>
          <a:ext cx="0" cy="0"/>
          <a:chOff x="0" y="0"/>
          <a:chExt cx="0" cy="0"/>
        </a:xfrm>
      </p:grpSpPr>
      <p:pic>
        <p:nvPicPr>
          <p:cNvPr descr="preencoded.png" id="681" name="Google Shape;681;p9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682" name="Google Shape;682;p9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683" name="Google Shape;683;p96"/>
          <p:cNvSpPr/>
          <p:nvPr/>
        </p:nvSpPr>
        <p:spPr>
          <a:xfrm>
            <a:off x="239542" y="227601"/>
            <a:ext cx="7369111" cy="4688294"/>
          </a:xfrm>
          <a:custGeom>
            <a:rect b="b" l="l" r="r" t="t"/>
            <a:pathLst>
              <a:path extrusionOk="0" h="4641875" w="7296150">
                <a:moveTo>
                  <a:pt x="7282815" y="2267671"/>
                </a:moveTo>
                <a:lnTo>
                  <a:pt x="7282815" y="2267671"/>
                </a:lnTo>
                <a:moveTo>
                  <a:pt x="7283768" y="2132600"/>
                </a:moveTo>
                <a:cubicBezTo>
                  <a:pt x="7282815" y="2265768"/>
                  <a:pt x="7270433" y="2397986"/>
                  <a:pt x="7243763" y="2527349"/>
                </a:cubicBezTo>
                <a:cubicBezTo>
                  <a:pt x="7243763" y="2528300"/>
                  <a:pt x="7243763" y="2529252"/>
                  <a:pt x="7242810" y="2530203"/>
                </a:cubicBezTo>
                <a:lnTo>
                  <a:pt x="7242810" y="2530203"/>
                </a:lnTo>
                <a:cubicBezTo>
                  <a:pt x="7198995" y="2745175"/>
                  <a:pt x="7128510" y="2951586"/>
                  <a:pt x="7036118" y="3143730"/>
                </a:cubicBezTo>
                <a:lnTo>
                  <a:pt x="7036118" y="3143730"/>
                </a:lnTo>
                <a:cubicBezTo>
                  <a:pt x="6980873" y="3259777"/>
                  <a:pt x="6917055" y="3370116"/>
                  <a:pt x="6845618" y="3475700"/>
                </a:cubicBezTo>
                <a:cubicBezTo>
                  <a:pt x="6797993" y="3546089"/>
                  <a:pt x="6747510" y="3613624"/>
                  <a:pt x="6693218" y="3679257"/>
                </a:cubicBezTo>
                <a:lnTo>
                  <a:pt x="6693218" y="3679257"/>
                </a:lnTo>
                <a:cubicBezTo>
                  <a:pt x="6208395" y="4267102"/>
                  <a:pt x="5475923" y="4641876"/>
                  <a:pt x="4655820" y="4641876"/>
                </a:cubicBezTo>
                <a:lnTo>
                  <a:pt x="0" y="4641876"/>
                </a:lnTo>
                <a:lnTo>
                  <a:pt x="0" y="0"/>
                </a:lnTo>
                <a:lnTo>
                  <a:pt x="7296150" y="0"/>
                </a:lnTo>
                <a:lnTo>
                  <a:pt x="7283768" y="2132600"/>
                </a:lnTo>
                <a:close/>
              </a:path>
            </a:pathLst>
          </a:custGeom>
          <a:noFill/>
          <a:ln cap="flat" cmpd="sng" w="19050">
            <a:solidFill>
              <a:srgbClr val="59CB59"/>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40404"/>
              </a:solidFill>
              <a:latin typeface="Calibri"/>
              <a:ea typeface="Calibri"/>
              <a:cs typeface="Calibri"/>
              <a:sym typeface="Calibri"/>
            </a:endParaRPr>
          </a:p>
        </p:txBody>
      </p:sp>
      <p:sp>
        <p:nvSpPr>
          <p:cNvPr descr="preencoded.png" id="684" name="Google Shape;684;p96"/>
          <p:cNvSpPr/>
          <p:nvPr/>
        </p:nvSpPr>
        <p:spPr>
          <a:xfrm>
            <a:off x="7772404" y="230225"/>
            <a:ext cx="1143619" cy="4694682"/>
          </a:xfrm>
          <a:custGeom>
            <a:rect b="b" l="l" r="r" t="t"/>
            <a:pathLst>
              <a:path extrusionOk="0" h="4648200" w="1123950">
                <a:moveTo>
                  <a:pt x="0" y="0"/>
                </a:moveTo>
                <a:lnTo>
                  <a:pt x="1123950" y="0"/>
                </a:lnTo>
                <a:lnTo>
                  <a:pt x="1123950" y="4648200"/>
                </a:lnTo>
                <a:lnTo>
                  <a:pt x="0" y="464820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685" name="Google Shape;685;p96"/>
          <p:cNvSpPr/>
          <p:nvPr/>
        </p:nvSpPr>
        <p:spPr>
          <a:xfrm>
            <a:off x="6357122" y="3735261"/>
            <a:ext cx="1186679" cy="1189646"/>
          </a:xfrm>
          <a:custGeom>
            <a:rect b="b" l="l" r="r" t="t"/>
            <a:pathLst>
              <a:path extrusionOk="0" h="1186679" w="1186679">
                <a:moveTo>
                  <a:pt x="1186680" y="1186680"/>
                </a:moveTo>
                <a:lnTo>
                  <a:pt x="0" y="1186680"/>
                </a:lnTo>
                <a:lnTo>
                  <a:pt x="1186680" y="0"/>
                </a:lnTo>
                <a:lnTo>
                  <a:pt x="1186680" y="1186680"/>
                </a:lnTo>
                <a:close/>
              </a:path>
            </a:pathLst>
          </a:custGeom>
          <a:noFill/>
          <a:ln cap="flat" cmpd="sng" w="19050">
            <a:solidFill>
              <a:srgbClr val="59C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86" name="Google Shape;686;p96"/>
          <p:cNvSpPr txBox="1"/>
          <p:nvPr>
            <p:ph idx="1" type="body"/>
          </p:nvPr>
        </p:nvSpPr>
        <p:spPr>
          <a:xfrm>
            <a:off x="884750" y="1708225"/>
            <a:ext cx="6457800" cy="18792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228600" lvl="1" marL="9144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2pPr>
            <a:lvl3pPr indent="-228600" lvl="2" marL="13716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3pPr>
            <a:lvl4pPr indent="-228600" lvl="3" marL="18288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4pPr>
            <a:lvl5pPr indent="-228600" lvl="4" marL="2286000" marR="0" algn="l">
              <a:lnSpc>
                <a:spcPct val="100000"/>
              </a:lnSpc>
              <a:spcBef>
                <a:spcPts val="120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
        <p:nvSpPr>
          <p:cNvPr id="687" name="Google Shape;687;p96"/>
          <p:cNvSpPr txBox="1"/>
          <p:nvPr>
            <p:ph idx="2" type="body"/>
          </p:nvPr>
        </p:nvSpPr>
        <p:spPr>
          <a:xfrm>
            <a:off x="821825" y="3704825"/>
            <a:ext cx="4990500" cy="483300"/>
          </a:xfrm>
          <a:prstGeom prst="rect">
            <a:avLst/>
          </a:prstGeom>
          <a:noFill/>
          <a:ln>
            <a:noFill/>
          </a:ln>
        </p:spPr>
        <p:txBody>
          <a:bodyPr anchorCtr="0" anchor="t" bIns="45700" lIns="91425" spcFirstLastPara="1" rIns="91425" wrap="square" tIns="45700">
            <a:noAutofit/>
          </a:bodyPr>
          <a:lstStyle>
            <a:lvl1pPr indent="-228600" lvl="0" marL="457200" marR="0">
              <a:lnSpc>
                <a:spcPct val="115000"/>
              </a:lnSpc>
              <a:spcBef>
                <a:spcPts val="750"/>
              </a:spcBef>
              <a:spcAft>
                <a:spcPts val="0"/>
              </a:spcAft>
              <a:buClr>
                <a:schemeClr val="lt1"/>
              </a:buClr>
              <a:buSzPts val="1600"/>
              <a:buNone/>
              <a:defRPr b="1" i="0" sz="1600" u="none" cap="none" strike="noStrike">
                <a:solidFill>
                  <a:schemeClr val="lt1"/>
                </a:solidFill>
              </a:defRPr>
            </a:lvl1pPr>
            <a:lvl2pPr indent="-330200" lvl="1" marL="914400" marR="0">
              <a:lnSpc>
                <a:spcPct val="115000"/>
              </a:lnSpc>
              <a:spcBef>
                <a:spcPts val="1200"/>
              </a:spcBef>
              <a:spcAft>
                <a:spcPts val="0"/>
              </a:spcAft>
              <a:buClr>
                <a:schemeClr val="lt1"/>
              </a:buClr>
              <a:buSzPts val="1600"/>
              <a:buChar char="•"/>
              <a:defRPr b="1" i="0" sz="1600" u="none" cap="none" strike="noStrike">
                <a:solidFill>
                  <a:schemeClr val="lt1"/>
                </a:solidFill>
              </a:defRPr>
            </a:lvl2pPr>
            <a:lvl3pPr indent="-330200" lvl="2" marL="1371600" marR="0">
              <a:lnSpc>
                <a:spcPct val="115000"/>
              </a:lnSpc>
              <a:spcBef>
                <a:spcPts val="1200"/>
              </a:spcBef>
              <a:spcAft>
                <a:spcPts val="0"/>
              </a:spcAft>
              <a:buClr>
                <a:schemeClr val="lt1"/>
              </a:buClr>
              <a:buSzPts val="1600"/>
              <a:buChar char="•"/>
              <a:defRPr b="1" i="0" sz="1600" u="none" cap="none" strike="noStrike">
                <a:solidFill>
                  <a:schemeClr val="lt1"/>
                </a:solidFill>
              </a:defRPr>
            </a:lvl3pPr>
            <a:lvl4pPr indent="-330200" lvl="3" marL="1828800" marR="0">
              <a:lnSpc>
                <a:spcPct val="115000"/>
              </a:lnSpc>
              <a:spcBef>
                <a:spcPts val="1200"/>
              </a:spcBef>
              <a:spcAft>
                <a:spcPts val="0"/>
              </a:spcAft>
              <a:buClr>
                <a:schemeClr val="lt1"/>
              </a:buClr>
              <a:buSzPts val="1600"/>
              <a:buChar char="•"/>
              <a:defRPr b="1" i="0" sz="1600" u="none" cap="none" strike="noStrike">
                <a:solidFill>
                  <a:schemeClr val="lt1"/>
                </a:solidFill>
              </a:defRPr>
            </a:lvl4pPr>
            <a:lvl5pPr indent="-330200" lvl="4" marL="2286000" marR="0">
              <a:lnSpc>
                <a:spcPct val="115000"/>
              </a:lnSpc>
              <a:spcBef>
                <a:spcPts val="1200"/>
              </a:spcBef>
              <a:spcAft>
                <a:spcPts val="0"/>
              </a:spcAft>
              <a:buClr>
                <a:schemeClr val="lt1"/>
              </a:buClr>
              <a:buSzPts val="1600"/>
              <a:buChar char="•"/>
              <a:defRPr b="1" i="0" sz="1600" u="none" cap="none" strike="noStrike">
                <a:solidFill>
                  <a:schemeClr val="lt1"/>
                </a:solidFill>
              </a:defRPr>
            </a:lvl5pPr>
            <a:lvl6pPr indent="-330200" lvl="5" marL="2743200" marR="0">
              <a:lnSpc>
                <a:spcPct val="115000"/>
              </a:lnSpc>
              <a:spcBef>
                <a:spcPts val="1200"/>
              </a:spcBef>
              <a:spcAft>
                <a:spcPts val="0"/>
              </a:spcAft>
              <a:buClr>
                <a:schemeClr val="lt1"/>
              </a:buClr>
              <a:buSzPts val="1600"/>
              <a:buChar char="•"/>
              <a:defRPr b="1" i="0" sz="1600" u="none" cap="none" strike="noStrike">
                <a:solidFill>
                  <a:schemeClr val="lt1"/>
                </a:solidFill>
              </a:defRPr>
            </a:lvl6pPr>
            <a:lvl7pPr indent="-330200" lvl="6" marL="3200400" marR="0">
              <a:lnSpc>
                <a:spcPct val="115000"/>
              </a:lnSpc>
              <a:spcBef>
                <a:spcPts val="1200"/>
              </a:spcBef>
              <a:spcAft>
                <a:spcPts val="0"/>
              </a:spcAft>
              <a:buClr>
                <a:schemeClr val="lt1"/>
              </a:buClr>
              <a:buSzPts val="1600"/>
              <a:buChar char="•"/>
              <a:defRPr b="1" i="0" sz="1600" u="none" cap="none" strike="noStrike">
                <a:solidFill>
                  <a:schemeClr val="lt1"/>
                </a:solidFill>
              </a:defRPr>
            </a:lvl7pPr>
            <a:lvl8pPr indent="-330200" lvl="7" marL="3657600" marR="0">
              <a:lnSpc>
                <a:spcPct val="115000"/>
              </a:lnSpc>
              <a:spcBef>
                <a:spcPts val="1200"/>
              </a:spcBef>
              <a:spcAft>
                <a:spcPts val="0"/>
              </a:spcAft>
              <a:buClr>
                <a:schemeClr val="lt1"/>
              </a:buClr>
              <a:buSzPts val="1600"/>
              <a:buChar char="•"/>
              <a:defRPr b="1" i="0" sz="1600" u="none" cap="none" strike="noStrike">
                <a:solidFill>
                  <a:schemeClr val="lt1"/>
                </a:solidFill>
              </a:defRPr>
            </a:lvl8pPr>
            <a:lvl9pPr indent="-330200" lvl="8" marL="4114800" marR="0">
              <a:lnSpc>
                <a:spcPct val="115000"/>
              </a:lnSpc>
              <a:spcBef>
                <a:spcPts val="1200"/>
              </a:spcBef>
              <a:spcAft>
                <a:spcPts val="1200"/>
              </a:spcAft>
              <a:buClr>
                <a:schemeClr val="lt1"/>
              </a:buClr>
              <a:buSzPts val="1600"/>
              <a:buChar char="•"/>
              <a:defRPr b="1" i="0" sz="1600" u="none" cap="none" strike="noStrike">
                <a:solidFill>
                  <a:schemeClr val="lt1"/>
                </a:solidFill>
              </a:defRPr>
            </a:lvl9pPr>
          </a:lstStyle>
          <a:p/>
        </p:txBody>
      </p:sp>
      <p:pic>
        <p:nvPicPr>
          <p:cNvPr id="688" name="Google Shape;688;p96"/>
          <p:cNvPicPr preferRelativeResize="0"/>
          <p:nvPr/>
        </p:nvPicPr>
        <p:blipFill>
          <a:blip r:embed="rId4">
            <a:alphaModFix/>
          </a:blip>
          <a:stretch>
            <a:fillRect/>
          </a:stretch>
        </p:blipFill>
        <p:spPr>
          <a:xfrm>
            <a:off x="914400" y="897837"/>
            <a:ext cx="1685475" cy="33792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Jade)">
  <p:cSld name="CUSTOM_17_1_2">
    <p:bg>
      <p:bgPr>
        <a:solidFill>
          <a:srgbClr val="083F3F"/>
        </a:solidFill>
      </p:bgPr>
    </p:bg>
    <p:spTree>
      <p:nvGrpSpPr>
        <p:cNvPr id="689" name="Shape 689"/>
        <p:cNvGrpSpPr/>
        <p:nvPr/>
      </p:nvGrpSpPr>
      <p:grpSpPr>
        <a:xfrm>
          <a:off x="0" y="0"/>
          <a:ext cx="0" cy="0"/>
          <a:chOff x="0" y="0"/>
          <a:chExt cx="0" cy="0"/>
        </a:xfrm>
      </p:grpSpPr>
      <p:sp>
        <p:nvSpPr>
          <p:cNvPr descr="preencoded.png" id="690" name="Google Shape;690;p97"/>
          <p:cNvSpPr/>
          <p:nvPr/>
        </p:nvSpPr>
        <p:spPr>
          <a:xfrm>
            <a:off x="230813" y="230225"/>
            <a:ext cx="8682371" cy="4683062"/>
          </a:xfrm>
          <a:custGeom>
            <a:rect b="b" l="l" r="r" t="t"/>
            <a:pathLst>
              <a:path extrusionOk="0" h="4648200" w="8639175">
                <a:moveTo>
                  <a:pt x="1779670" y="10615"/>
                </a:moveTo>
                <a:lnTo>
                  <a:pt x="1779737" y="10608"/>
                </a:lnTo>
                <a:cubicBezTo>
                  <a:pt x="1812874" y="6927"/>
                  <a:pt x="1846536" y="4619"/>
                  <a:pt x="1880330" y="2768"/>
                </a:cubicBezTo>
                <a:cubicBezTo>
                  <a:pt x="1914011" y="923"/>
                  <a:pt x="1948167" y="0"/>
                  <a:pt x="1982324" y="0"/>
                </a:cubicBezTo>
                <a:lnTo>
                  <a:pt x="8639175" y="0"/>
                </a:lnTo>
                <a:lnTo>
                  <a:pt x="8639175" y="2665886"/>
                </a:lnTo>
                <a:cubicBezTo>
                  <a:pt x="8639175" y="2700033"/>
                  <a:pt x="8638251" y="2734180"/>
                  <a:pt x="8636403" y="2767860"/>
                </a:cubicBezTo>
                <a:cubicBezTo>
                  <a:pt x="8634565" y="2801541"/>
                  <a:pt x="8631793" y="2835259"/>
                  <a:pt x="8628555" y="2868559"/>
                </a:cubicBezTo>
                <a:cubicBezTo>
                  <a:pt x="8621620" y="2935043"/>
                  <a:pt x="8611924" y="3000556"/>
                  <a:pt x="8598551" y="3065107"/>
                </a:cubicBezTo>
                <a:cubicBezTo>
                  <a:pt x="8585159" y="3129763"/>
                  <a:pt x="8568995" y="3193447"/>
                  <a:pt x="8549621" y="3255255"/>
                </a:cubicBezTo>
                <a:lnTo>
                  <a:pt x="8549602" y="3255312"/>
                </a:lnTo>
                <a:cubicBezTo>
                  <a:pt x="8520998" y="3348485"/>
                  <a:pt x="8485004" y="3438468"/>
                  <a:pt x="8443436" y="3525269"/>
                </a:cubicBezTo>
                <a:cubicBezTo>
                  <a:pt x="8387582" y="3641122"/>
                  <a:pt x="8321098" y="3750497"/>
                  <a:pt x="8244935" y="3852024"/>
                </a:cubicBezTo>
                <a:lnTo>
                  <a:pt x="8244926" y="3852053"/>
                </a:lnTo>
                <a:cubicBezTo>
                  <a:pt x="8207083" y="3902802"/>
                  <a:pt x="8166449" y="3951732"/>
                  <a:pt x="8123949" y="3998843"/>
                </a:cubicBezTo>
                <a:cubicBezTo>
                  <a:pt x="7761075" y="4397607"/>
                  <a:pt x="7238048" y="4648200"/>
                  <a:pt x="6656385" y="4648200"/>
                </a:cubicBezTo>
                <a:lnTo>
                  <a:pt x="0" y="4648200"/>
                </a:lnTo>
                <a:lnTo>
                  <a:pt x="0" y="1981848"/>
                </a:lnTo>
                <a:cubicBezTo>
                  <a:pt x="0" y="1366161"/>
                  <a:pt x="280663" y="816025"/>
                  <a:pt x="721544" y="452782"/>
                </a:cubicBezTo>
                <a:cubicBezTo>
                  <a:pt x="770491" y="412618"/>
                  <a:pt x="821743" y="374305"/>
                  <a:pt x="874370" y="338766"/>
                </a:cubicBezTo>
                <a:lnTo>
                  <a:pt x="874386" y="338756"/>
                </a:lnTo>
                <a:cubicBezTo>
                  <a:pt x="953329" y="285219"/>
                  <a:pt x="1036415" y="237226"/>
                  <a:pt x="1123179" y="195700"/>
                </a:cubicBezTo>
                <a:lnTo>
                  <a:pt x="1123198" y="195687"/>
                </a:lnTo>
                <a:cubicBezTo>
                  <a:pt x="1267692" y="125997"/>
                  <a:pt x="1421873" y="73386"/>
                  <a:pt x="1582979" y="40620"/>
                </a:cubicBezTo>
                <a:lnTo>
                  <a:pt x="1583017" y="40610"/>
                </a:lnTo>
                <a:cubicBezTo>
                  <a:pt x="1647130" y="27239"/>
                  <a:pt x="1713128" y="17545"/>
                  <a:pt x="1779670" y="10615"/>
                </a:cubicBezTo>
                <a:close/>
              </a:path>
            </a:pathLst>
          </a:cu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691" name="Google Shape;691;p97"/>
          <p:cNvPicPr preferRelativeResize="0"/>
          <p:nvPr/>
        </p:nvPicPr>
        <p:blipFill>
          <a:blip r:embed="rId2">
            <a:alphaModFix/>
          </a:blip>
          <a:stretch>
            <a:fillRect/>
          </a:stretch>
        </p:blipFill>
        <p:spPr>
          <a:xfrm>
            <a:off x="914400" y="2106950"/>
            <a:ext cx="1685475" cy="337925"/>
          </a:xfrm>
          <a:prstGeom prst="rect">
            <a:avLst/>
          </a:prstGeom>
          <a:noFill/>
          <a:ln>
            <a:noFill/>
          </a:ln>
        </p:spPr>
      </p:pic>
      <p:sp>
        <p:nvSpPr>
          <p:cNvPr id="692" name="Google Shape;692;p97"/>
          <p:cNvSpPr txBox="1"/>
          <p:nvPr>
            <p:ph idx="1" type="body"/>
          </p:nvPr>
        </p:nvSpPr>
        <p:spPr>
          <a:xfrm>
            <a:off x="805700" y="1877450"/>
            <a:ext cx="70080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Midnight)">
  <p:cSld name="CUSTOM_17_1_1">
    <p:bg>
      <p:bgPr>
        <a:solidFill>
          <a:srgbClr val="0A2960"/>
        </a:solidFill>
      </p:bgPr>
    </p:bg>
    <p:spTree>
      <p:nvGrpSpPr>
        <p:cNvPr id="693" name="Shape 693"/>
        <p:cNvGrpSpPr/>
        <p:nvPr/>
      </p:nvGrpSpPr>
      <p:grpSpPr>
        <a:xfrm>
          <a:off x="0" y="0"/>
          <a:ext cx="0" cy="0"/>
          <a:chOff x="0" y="0"/>
          <a:chExt cx="0" cy="0"/>
        </a:xfrm>
      </p:grpSpPr>
      <p:sp>
        <p:nvSpPr>
          <p:cNvPr descr="preencoded.png" id="694" name="Google Shape;694;p98"/>
          <p:cNvSpPr/>
          <p:nvPr/>
        </p:nvSpPr>
        <p:spPr>
          <a:xfrm>
            <a:off x="230813" y="230225"/>
            <a:ext cx="8682371" cy="4683062"/>
          </a:xfrm>
          <a:custGeom>
            <a:rect b="b" l="l" r="r" t="t"/>
            <a:pathLst>
              <a:path extrusionOk="0" h="4648200" w="8639175">
                <a:moveTo>
                  <a:pt x="1779670" y="10615"/>
                </a:moveTo>
                <a:lnTo>
                  <a:pt x="1779737" y="10608"/>
                </a:lnTo>
                <a:cubicBezTo>
                  <a:pt x="1812874" y="6927"/>
                  <a:pt x="1846536" y="4619"/>
                  <a:pt x="1880330" y="2768"/>
                </a:cubicBezTo>
                <a:cubicBezTo>
                  <a:pt x="1914011" y="923"/>
                  <a:pt x="1948167" y="0"/>
                  <a:pt x="1982324" y="0"/>
                </a:cubicBezTo>
                <a:lnTo>
                  <a:pt x="8639175" y="0"/>
                </a:lnTo>
                <a:lnTo>
                  <a:pt x="8639175" y="2665886"/>
                </a:lnTo>
                <a:cubicBezTo>
                  <a:pt x="8639175" y="2700033"/>
                  <a:pt x="8638251" y="2734180"/>
                  <a:pt x="8636403" y="2767860"/>
                </a:cubicBezTo>
                <a:cubicBezTo>
                  <a:pt x="8634565" y="2801541"/>
                  <a:pt x="8631793" y="2835259"/>
                  <a:pt x="8628555" y="2868559"/>
                </a:cubicBezTo>
                <a:cubicBezTo>
                  <a:pt x="8621620" y="2935043"/>
                  <a:pt x="8611924" y="3000556"/>
                  <a:pt x="8598551" y="3065107"/>
                </a:cubicBezTo>
                <a:cubicBezTo>
                  <a:pt x="8585159" y="3129763"/>
                  <a:pt x="8568995" y="3193447"/>
                  <a:pt x="8549621" y="3255255"/>
                </a:cubicBezTo>
                <a:lnTo>
                  <a:pt x="8549602" y="3255312"/>
                </a:lnTo>
                <a:cubicBezTo>
                  <a:pt x="8520998" y="3348485"/>
                  <a:pt x="8485004" y="3438468"/>
                  <a:pt x="8443436" y="3525269"/>
                </a:cubicBezTo>
                <a:cubicBezTo>
                  <a:pt x="8387582" y="3641122"/>
                  <a:pt x="8321098" y="3750497"/>
                  <a:pt x="8244935" y="3852024"/>
                </a:cubicBezTo>
                <a:lnTo>
                  <a:pt x="8244926" y="3852053"/>
                </a:lnTo>
                <a:cubicBezTo>
                  <a:pt x="8207083" y="3902802"/>
                  <a:pt x="8166449" y="3951732"/>
                  <a:pt x="8123949" y="3998843"/>
                </a:cubicBezTo>
                <a:cubicBezTo>
                  <a:pt x="7761075" y="4397607"/>
                  <a:pt x="7238048" y="4648200"/>
                  <a:pt x="6656385" y="4648200"/>
                </a:cubicBezTo>
                <a:lnTo>
                  <a:pt x="0" y="4648200"/>
                </a:lnTo>
                <a:lnTo>
                  <a:pt x="0" y="1981848"/>
                </a:lnTo>
                <a:cubicBezTo>
                  <a:pt x="0" y="1366161"/>
                  <a:pt x="280663" y="816025"/>
                  <a:pt x="721544" y="452782"/>
                </a:cubicBezTo>
                <a:cubicBezTo>
                  <a:pt x="770491" y="412618"/>
                  <a:pt x="821743" y="374305"/>
                  <a:pt x="874370" y="338766"/>
                </a:cubicBezTo>
                <a:lnTo>
                  <a:pt x="874386" y="338756"/>
                </a:lnTo>
                <a:cubicBezTo>
                  <a:pt x="953329" y="285219"/>
                  <a:pt x="1036415" y="237226"/>
                  <a:pt x="1123179" y="195700"/>
                </a:cubicBezTo>
                <a:lnTo>
                  <a:pt x="1123198" y="195687"/>
                </a:lnTo>
                <a:cubicBezTo>
                  <a:pt x="1267692" y="125997"/>
                  <a:pt x="1421873" y="73386"/>
                  <a:pt x="1582979" y="40620"/>
                </a:cubicBezTo>
                <a:lnTo>
                  <a:pt x="1583017" y="40610"/>
                </a:lnTo>
                <a:cubicBezTo>
                  <a:pt x="1647130" y="27239"/>
                  <a:pt x="1713128" y="17545"/>
                  <a:pt x="1779670" y="10615"/>
                </a:cubicBezTo>
                <a:close/>
              </a:path>
            </a:pathLst>
          </a:custGeom>
          <a:noFill/>
          <a:ln cap="flat" cmpd="sng" w="19050">
            <a:solidFill>
              <a:srgbClr val="9ABDF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pic>
        <p:nvPicPr>
          <p:cNvPr id="695" name="Google Shape;695;p98"/>
          <p:cNvPicPr preferRelativeResize="0"/>
          <p:nvPr/>
        </p:nvPicPr>
        <p:blipFill>
          <a:blip r:embed="rId2">
            <a:alphaModFix/>
          </a:blip>
          <a:stretch>
            <a:fillRect/>
          </a:stretch>
        </p:blipFill>
        <p:spPr>
          <a:xfrm>
            <a:off x="914400" y="2106950"/>
            <a:ext cx="1685475" cy="337925"/>
          </a:xfrm>
          <a:prstGeom prst="rect">
            <a:avLst/>
          </a:prstGeom>
          <a:noFill/>
          <a:ln>
            <a:noFill/>
          </a:ln>
        </p:spPr>
      </p:pic>
      <p:sp>
        <p:nvSpPr>
          <p:cNvPr id="696" name="Google Shape;696;p98"/>
          <p:cNvSpPr txBox="1"/>
          <p:nvPr>
            <p:ph idx="1" type="body"/>
          </p:nvPr>
        </p:nvSpPr>
        <p:spPr>
          <a:xfrm>
            <a:off x="805700" y="1877450"/>
            <a:ext cx="7008000" cy="25494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750"/>
              </a:spcBef>
              <a:spcAft>
                <a:spcPts val="0"/>
              </a:spcAft>
              <a:buClr>
                <a:schemeClr val="lt1"/>
              </a:buClr>
              <a:buSzPts val="5100"/>
              <a:buFont typeface="Roboto Serif"/>
              <a:buNone/>
              <a:defRPr i="0" sz="5100" u="none" cap="none" strike="noStrike">
                <a:solidFill>
                  <a:schemeClr val="lt1"/>
                </a:solidFill>
                <a:latin typeface="Roboto Serif"/>
                <a:ea typeface="Roboto Serif"/>
                <a:cs typeface="Roboto Serif"/>
                <a:sym typeface="Roboto Serif"/>
              </a:defRPr>
            </a:lvl1pPr>
            <a:lvl2pPr indent="-552450" lvl="1" marL="914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2pPr>
            <a:lvl3pPr indent="-552450" lvl="2" marL="1371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3pPr>
            <a:lvl4pPr indent="-552450" lvl="3" marL="18288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4pPr>
            <a:lvl5pPr indent="-552450" lvl="4" marL="22860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5pPr>
            <a:lvl6pPr indent="-552450" lvl="5" marL="27432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6pPr>
            <a:lvl7pPr indent="-552450" lvl="6" marL="32004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7pPr>
            <a:lvl8pPr indent="-552450" lvl="7" marL="3657600" marR="0" algn="l">
              <a:lnSpc>
                <a:spcPct val="100000"/>
              </a:lnSpc>
              <a:spcBef>
                <a:spcPts val="1200"/>
              </a:spcBef>
              <a:spcAft>
                <a:spcPts val="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8pPr>
            <a:lvl9pPr indent="-552450" lvl="8" marL="4114800" marR="0" algn="l">
              <a:lnSpc>
                <a:spcPct val="100000"/>
              </a:lnSpc>
              <a:spcBef>
                <a:spcPts val="1200"/>
              </a:spcBef>
              <a:spcAft>
                <a:spcPts val="1200"/>
              </a:spcAft>
              <a:buClr>
                <a:schemeClr val="lt1"/>
              </a:buClr>
              <a:buSzPts val="5100"/>
              <a:buFont typeface="Roboto Serif"/>
              <a:buChar char="•"/>
              <a:defRPr i="0" sz="5100" u="none" cap="none" strike="noStrike">
                <a:solidFill>
                  <a:schemeClr val="lt1"/>
                </a:solidFill>
                <a:latin typeface="Roboto Serif"/>
                <a:ea typeface="Roboto Serif"/>
                <a:cs typeface="Roboto Serif"/>
                <a:sym typeface="Roboto Serif"/>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Speakers (Jade)">
  <p:cSld name="CUSTOM_51_1_1">
    <p:bg>
      <p:bgPr>
        <a:solidFill>
          <a:srgbClr val="083F3F"/>
        </a:solidFill>
      </p:bgPr>
    </p:bg>
    <p:spTree>
      <p:nvGrpSpPr>
        <p:cNvPr id="697" name="Shape 697"/>
        <p:cNvGrpSpPr/>
        <p:nvPr/>
      </p:nvGrpSpPr>
      <p:grpSpPr>
        <a:xfrm>
          <a:off x="0" y="0"/>
          <a:ext cx="0" cy="0"/>
          <a:chOff x="0" y="0"/>
          <a:chExt cx="0" cy="0"/>
        </a:xfrm>
      </p:grpSpPr>
      <p:sp>
        <p:nvSpPr>
          <p:cNvPr descr="preencoded.png" id="698" name="Google Shape;698;p99"/>
          <p:cNvSpPr/>
          <p:nvPr/>
        </p:nvSpPr>
        <p:spPr>
          <a:xfrm>
            <a:off x="914400" y="1362075"/>
            <a:ext cx="3544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99" name="Google Shape;699;p99"/>
          <p:cNvSpPr txBox="1"/>
          <p:nvPr>
            <p:ph type="title"/>
          </p:nvPr>
        </p:nvSpPr>
        <p:spPr>
          <a:xfrm>
            <a:off x="2566125" y="1753400"/>
            <a:ext cx="1592100" cy="8556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9pPr>
          </a:lstStyle>
          <a:p/>
        </p:txBody>
      </p:sp>
      <p:sp>
        <p:nvSpPr>
          <p:cNvPr id="700" name="Google Shape;700;p99"/>
          <p:cNvSpPr txBox="1"/>
          <p:nvPr>
            <p:ph idx="1" type="subTitle"/>
          </p:nvPr>
        </p:nvSpPr>
        <p:spPr>
          <a:xfrm>
            <a:off x="2566125" y="2536225"/>
            <a:ext cx="1677600" cy="713400"/>
          </a:xfrm>
          <a:prstGeom prst="rect">
            <a:avLst/>
          </a:prstGeom>
        </p:spPr>
        <p:txBody>
          <a:bodyPr anchorCtr="0" anchor="t" bIns="91425" lIns="0" spcFirstLastPara="1" rIns="91425" wrap="square" tIns="0">
            <a:noAutofit/>
          </a:bodyPr>
          <a:lstStyle>
            <a:lvl1pPr lvl="0">
              <a:lnSpc>
                <a:spcPct val="100000"/>
              </a:lnSpc>
              <a:spcBef>
                <a:spcPts val="0"/>
              </a:spcBef>
              <a:spcAft>
                <a:spcPts val="0"/>
              </a:spcAft>
              <a:buClr>
                <a:schemeClr val="lt1"/>
              </a:buClr>
              <a:buSzPts val="1300"/>
              <a:buNone/>
              <a:defRPr sz="1300">
                <a:solidFill>
                  <a:schemeClr val="lt1"/>
                </a:solidFill>
              </a:defRPr>
            </a:lvl1pPr>
            <a:lvl2pPr lvl="1">
              <a:lnSpc>
                <a:spcPct val="100000"/>
              </a:lnSpc>
              <a:spcBef>
                <a:spcPts val="0"/>
              </a:spcBef>
              <a:spcAft>
                <a:spcPts val="0"/>
              </a:spcAft>
              <a:buClr>
                <a:schemeClr val="lt1"/>
              </a:buClr>
              <a:buSzPts val="1300"/>
              <a:buNone/>
              <a:defRPr sz="1300">
                <a:solidFill>
                  <a:schemeClr val="lt1"/>
                </a:solidFill>
              </a:defRPr>
            </a:lvl2pPr>
            <a:lvl3pPr lvl="2">
              <a:lnSpc>
                <a:spcPct val="100000"/>
              </a:lnSpc>
              <a:spcBef>
                <a:spcPts val="0"/>
              </a:spcBef>
              <a:spcAft>
                <a:spcPts val="0"/>
              </a:spcAft>
              <a:buClr>
                <a:schemeClr val="lt1"/>
              </a:buClr>
              <a:buSzPts val="1300"/>
              <a:buNone/>
              <a:defRPr sz="1300">
                <a:solidFill>
                  <a:schemeClr val="lt1"/>
                </a:solidFill>
              </a:defRPr>
            </a:lvl3pPr>
            <a:lvl4pPr lvl="3">
              <a:lnSpc>
                <a:spcPct val="100000"/>
              </a:lnSpc>
              <a:spcBef>
                <a:spcPts val="0"/>
              </a:spcBef>
              <a:spcAft>
                <a:spcPts val="0"/>
              </a:spcAft>
              <a:buClr>
                <a:schemeClr val="lt1"/>
              </a:buClr>
              <a:buSzPts val="1300"/>
              <a:buNone/>
              <a:defRPr sz="1300">
                <a:solidFill>
                  <a:schemeClr val="lt1"/>
                </a:solidFill>
              </a:defRPr>
            </a:lvl4pPr>
            <a:lvl5pPr lvl="4">
              <a:lnSpc>
                <a:spcPct val="100000"/>
              </a:lnSpc>
              <a:spcBef>
                <a:spcPts val="0"/>
              </a:spcBef>
              <a:spcAft>
                <a:spcPts val="0"/>
              </a:spcAft>
              <a:buClr>
                <a:schemeClr val="lt1"/>
              </a:buClr>
              <a:buSzPts val="1300"/>
              <a:buNone/>
              <a:defRPr sz="1300">
                <a:solidFill>
                  <a:schemeClr val="lt1"/>
                </a:solidFill>
              </a:defRPr>
            </a:lvl5pPr>
            <a:lvl6pPr lvl="5">
              <a:lnSpc>
                <a:spcPct val="100000"/>
              </a:lnSpc>
              <a:spcBef>
                <a:spcPts val="0"/>
              </a:spcBef>
              <a:spcAft>
                <a:spcPts val="0"/>
              </a:spcAft>
              <a:buClr>
                <a:schemeClr val="lt1"/>
              </a:buClr>
              <a:buSzPts val="1300"/>
              <a:buNone/>
              <a:defRPr sz="1300">
                <a:solidFill>
                  <a:schemeClr val="lt1"/>
                </a:solidFill>
              </a:defRPr>
            </a:lvl6pPr>
            <a:lvl7pPr lvl="6">
              <a:lnSpc>
                <a:spcPct val="100000"/>
              </a:lnSpc>
              <a:spcBef>
                <a:spcPts val="0"/>
              </a:spcBef>
              <a:spcAft>
                <a:spcPts val="0"/>
              </a:spcAft>
              <a:buClr>
                <a:schemeClr val="lt1"/>
              </a:buClr>
              <a:buSzPts val="1300"/>
              <a:buNone/>
              <a:defRPr sz="1300">
                <a:solidFill>
                  <a:schemeClr val="lt1"/>
                </a:solidFill>
              </a:defRPr>
            </a:lvl7pPr>
            <a:lvl8pPr lvl="7">
              <a:lnSpc>
                <a:spcPct val="100000"/>
              </a:lnSpc>
              <a:spcBef>
                <a:spcPts val="0"/>
              </a:spcBef>
              <a:spcAft>
                <a:spcPts val="0"/>
              </a:spcAft>
              <a:buClr>
                <a:schemeClr val="lt1"/>
              </a:buClr>
              <a:buSzPts val="1300"/>
              <a:buNone/>
              <a:defRPr sz="1300">
                <a:solidFill>
                  <a:schemeClr val="lt1"/>
                </a:solidFill>
              </a:defRPr>
            </a:lvl8pPr>
            <a:lvl9pPr lvl="8">
              <a:lnSpc>
                <a:spcPct val="100000"/>
              </a:lnSpc>
              <a:spcBef>
                <a:spcPts val="0"/>
              </a:spcBef>
              <a:spcAft>
                <a:spcPts val="0"/>
              </a:spcAft>
              <a:buClr>
                <a:schemeClr val="lt1"/>
              </a:buClr>
              <a:buSzPts val="1300"/>
              <a:buNone/>
              <a:defRPr sz="1300">
                <a:solidFill>
                  <a:schemeClr val="lt1"/>
                </a:solidFill>
              </a:defRPr>
            </a:lvl9pPr>
          </a:lstStyle>
          <a:p/>
        </p:txBody>
      </p:sp>
      <p:sp>
        <p:nvSpPr>
          <p:cNvPr id="701" name="Google Shape;701;p99"/>
          <p:cNvSpPr/>
          <p:nvPr>
            <p:ph idx="2" type="pic"/>
          </p:nvPr>
        </p:nvSpPr>
        <p:spPr>
          <a:xfrm>
            <a:off x="1189700" y="1641800"/>
            <a:ext cx="1078800" cy="1078800"/>
          </a:xfrm>
          <a:prstGeom prst="ellipse">
            <a:avLst/>
          </a:prstGeom>
          <a:noFill/>
          <a:ln cap="flat" cmpd="sng" w="19050">
            <a:solidFill>
              <a:srgbClr val="7DEAD5"/>
            </a:solidFill>
            <a:prstDash val="solid"/>
            <a:round/>
            <a:headEnd len="sm" w="sm" type="none"/>
            <a:tailEnd len="sm" w="sm" type="none"/>
          </a:ln>
        </p:spPr>
      </p:sp>
      <p:sp>
        <p:nvSpPr>
          <p:cNvPr descr="preencoded.png" id="702" name="Google Shape;702;p99"/>
          <p:cNvSpPr/>
          <p:nvPr/>
        </p:nvSpPr>
        <p:spPr>
          <a:xfrm>
            <a:off x="4685100" y="1362075"/>
            <a:ext cx="3544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03" name="Google Shape;703;p99"/>
          <p:cNvSpPr txBox="1"/>
          <p:nvPr>
            <p:ph idx="3" type="title"/>
          </p:nvPr>
        </p:nvSpPr>
        <p:spPr>
          <a:xfrm>
            <a:off x="6336900" y="1753400"/>
            <a:ext cx="1592100" cy="8556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2100"/>
              <a:buFont typeface="Roboto Serif"/>
              <a:buNone/>
              <a:defRPr sz="2100">
                <a:solidFill>
                  <a:schemeClr val="lt1"/>
                </a:solidFill>
                <a:latin typeface="Roboto Serif"/>
                <a:ea typeface="Roboto Serif"/>
                <a:cs typeface="Roboto Serif"/>
                <a:sym typeface="Roboto Serif"/>
              </a:defRPr>
            </a:lvl9pPr>
          </a:lstStyle>
          <a:p/>
        </p:txBody>
      </p:sp>
      <p:sp>
        <p:nvSpPr>
          <p:cNvPr id="704" name="Google Shape;704;p99"/>
          <p:cNvSpPr txBox="1"/>
          <p:nvPr>
            <p:ph idx="4" type="subTitle"/>
          </p:nvPr>
        </p:nvSpPr>
        <p:spPr>
          <a:xfrm>
            <a:off x="6336903" y="2536225"/>
            <a:ext cx="1736100" cy="713400"/>
          </a:xfrm>
          <a:prstGeom prst="rect">
            <a:avLst/>
          </a:prstGeom>
        </p:spPr>
        <p:txBody>
          <a:bodyPr anchorCtr="0" anchor="t" bIns="91425" lIns="0" spcFirstLastPara="1" rIns="91425" wrap="square" tIns="0">
            <a:noAutofit/>
          </a:bodyPr>
          <a:lstStyle>
            <a:lvl1pPr lvl="0">
              <a:lnSpc>
                <a:spcPct val="100000"/>
              </a:lnSpc>
              <a:spcBef>
                <a:spcPts val="0"/>
              </a:spcBef>
              <a:spcAft>
                <a:spcPts val="0"/>
              </a:spcAft>
              <a:buClr>
                <a:schemeClr val="lt1"/>
              </a:buClr>
              <a:buSzPts val="1300"/>
              <a:buNone/>
              <a:defRPr sz="1300">
                <a:solidFill>
                  <a:schemeClr val="lt1"/>
                </a:solidFill>
              </a:defRPr>
            </a:lvl1pPr>
            <a:lvl2pPr lvl="1">
              <a:lnSpc>
                <a:spcPct val="100000"/>
              </a:lnSpc>
              <a:spcBef>
                <a:spcPts val="0"/>
              </a:spcBef>
              <a:spcAft>
                <a:spcPts val="0"/>
              </a:spcAft>
              <a:buClr>
                <a:schemeClr val="lt1"/>
              </a:buClr>
              <a:buSzPts val="1300"/>
              <a:buNone/>
              <a:defRPr sz="1300">
                <a:solidFill>
                  <a:schemeClr val="lt1"/>
                </a:solidFill>
              </a:defRPr>
            </a:lvl2pPr>
            <a:lvl3pPr lvl="2">
              <a:lnSpc>
                <a:spcPct val="100000"/>
              </a:lnSpc>
              <a:spcBef>
                <a:spcPts val="0"/>
              </a:spcBef>
              <a:spcAft>
                <a:spcPts val="0"/>
              </a:spcAft>
              <a:buClr>
                <a:schemeClr val="lt1"/>
              </a:buClr>
              <a:buSzPts val="1300"/>
              <a:buNone/>
              <a:defRPr sz="1300">
                <a:solidFill>
                  <a:schemeClr val="lt1"/>
                </a:solidFill>
              </a:defRPr>
            </a:lvl3pPr>
            <a:lvl4pPr lvl="3">
              <a:lnSpc>
                <a:spcPct val="100000"/>
              </a:lnSpc>
              <a:spcBef>
                <a:spcPts val="0"/>
              </a:spcBef>
              <a:spcAft>
                <a:spcPts val="0"/>
              </a:spcAft>
              <a:buClr>
                <a:schemeClr val="lt1"/>
              </a:buClr>
              <a:buSzPts val="1300"/>
              <a:buNone/>
              <a:defRPr sz="1300">
                <a:solidFill>
                  <a:schemeClr val="lt1"/>
                </a:solidFill>
              </a:defRPr>
            </a:lvl4pPr>
            <a:lvl5pPr lvl="4">
              <a:lnSpc>
                <a:spcPct val="100000"/>
              </a:lnSpc>
              <a:spcBef>
                <a:spcPts val="0"/>
              </a:spcBef>
              <a:spcAft>
                <a:spcPts val="0"/>
              </a:spcAft>
              <a:buClr>
                <a:schemeClr val="lt1"/>
              </a:buClr>
              <a:buSzPts val="1300"/>
              <a:buNone/>
              <a:defRPr sz="1300">
                <a:solidFill>
                  <a:schemeClr val="lt1"/>
                </a:solidFill>
              </a:defRPr>
            </a:lvl5pPr>
            <a:lvl6pPr lvl="5">
              <a:lnSpc>
                <a:spcPct val="100000"/>
              </a:lnSpc>
              <a:spcBef>
                <a:spcPts val="0"/>
              </a:spcBef>
              <a:spcAft>
                <a:spcPts val="0"/>
              </a:spcAft>
              <a:buClr>
                <a:schemeClr val="lt1"/>
              </a:buClr>
              <a:buSzPts val="1300"/>
              <a:buNone/>
              <a:defRPr sz="1300">
                <a:solidFill>
                  <a:schemeClr val="lt1"/>
                </a:solidFill>
              </a:defRPr>
            </a:lvl6pPr>
            <a:lvl7pPr lvl="6">
              <a:lnSpc>
                <a:spcPct val="100000"/>
              </a:lnSpc>
              <a:spcBef>
                <a:spcPts val="0"/>
              </a:spcBef>
              <a:spcAft>
                <a:spcPts val="0"/>
              </a:spcAft>
              <a:buClr>
                <a:schemeClr val="lt1"/>
              </a:buClr>
              <a:buSzPts val="1300"/>
              <a:buNone/>
              <a:defRPr sz="1300">
                <a:solidFill>
                  <a:schemeClr val="lt1"/>
                </a:solidFill>
              </a:defRPr>
            </a:lvl7pPr>
            <a:lvl8pPr lvl="7">
              <a:lnSpc>
                <a:spcPct val="100000"/>
              </a:lnSpc>
              <a:spcBef>
                <a:spcPts val="0"/>
              </a:spcBef>
              <a:spcAft>
                <a:spcPts val="0"/>
              </a:spcAft>
              <a:buClr>
                <a:schemeClr val="lt1"/>
              </a:buClr>
              <a:buSzPts val="1300"/>
              <a:buNone/>
              <a:defRPr sz="1300">
                <a:solidFill>
                  <a:schemeClr val="lt1"/>
                </a:solidFill>
              </a:defRPr>
            </a:lvl8pPr>
            <a:lvl9pPr lvl="8">
              <a:lnSpc>
                <a:spcPct val="100000"/>
              </a:lnSpc>
              <a:spcBef>
                <a:spcPts val="0"/>
              </a:spcBef>
              <a:spcAft>
                <a:spcPts val="0"/>
              </a:spcAft>
              <a:buClr>
                <a:schemeClr val="lt1"/>
              </a:buClr>
              <a:buSzPts val="1300"/>
              <a:buNone/>
              <a:defRPr sz="1300">
                <a:solidFill>
                  <a:schemeClr val="lt1"/>
                </a:solidFill>
              </a:defRPr>
            </a:lvl9pPr>
          </a:lstStyle>
          <a:p/>
        </p:txBody>
      </p:sp>
      <p:pic>
        <p:nvPicPr>
          <p:cNvPr id="705" name="Google Shape;705;p99"/>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
        <p:nvSpPr>
          <p:cNvPr id="706" name="Google Shape;706;p99"/>
          <p:cNvSpPr/>
          <p:nvPr>
            <p:ph idx="5" type="pic"/>
          </p:nvPr>
        </p:nvSpPr>
        <p:spPr>
          <a:xfrm>
            <a:off x="4961150" y="1641800"/>
            <a:ext cx="1078800" cy="1078800"/>
          </a:xfrm>
          <a:prstGeom prst="ellipse">
            <a:avLst/>
          </a:prstGeom>
          <a:noFill/>
          <a:ln cap="flat" cmpd="sng" w="19050">
            <a:solidFill>
              <a:srgbClr val="7DEAD5"/>
            </a:solidFill>
            <a:prstDash val="solid"/>
            <a:round/>
            <a:headEnd len="sm" w="sm" type="none"/>
            <a:tailEnd len="sm" w="sm" type="none"/>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hree Speakers (Jade)">
  <p:cSld name="CUSTOM_49_1_1">
    <p:bg>
      <p:bgPr>
        <a:solidFill>
          <a:srgbClr val="083F3F"/>
        </a:solidFill>
      </p:bgPr>
    </p:bg>
    <p:spTree>
      <p:nvGrpSpPr>
        <p:cNvPr id="707" name="Shape 707"/>
        <p:cNvGrpSpPr/>
        <p:nvPr/>
      </p:nvGrpSpPr>
      <p:grpSpPr>
        <a:xfrm>
          <a:off x="0" y="0"/>
          <a:ext cx="0" cy="0"/>
          <a:chOff x="0" y="0"/>
          <a:chExt cx="0" cy="0"/>
        </a:xfrm>
      </p:grpSpPr>
      <p:sp>
        <p:nvSpPr>
          <p:cNvPr id="708" name="Google Shape;708;p100"/>
          <p:cNvSpPr/>
          <p:nvPr>
            <p:ph idx="2" type="pic"/>
          </p:nvPr>
        </p:nvSpPr>
        <p:spPr>
          <a:xfrm>
            <a:off x="1500650" y="1362075"/>
            <a:ext cx="1150500" cy="1150500"/>
          </a:xfrm>
          <a:prstGeom prst="ellipse">
            <a:avLst/>
          </a:prstGeom>
          <a:noFill/>
          <a:ln cap="flat" cmpd="sng" w="19050">
            <a:solidFill>
              <a:srgbClr val="7DEAD5"/>
            </a:solidFill>
            <a:prstDash val="solid"/>
            <a:round/>
            <a:headEnd len="sm" w="sm" type="none"/>
            <a:tailEnd len="sm" w="sm" type="none"/>
          </a:ln>
        </p:spPr>
      </p:sp>
      <p:sp>
        <p:nvSpPr>
          <p:cNvPr id="709" name="Google Shape;709;p100"/>
          <p:cNvSpPr/>
          <p:nvPr>
            <p:ph idx="3" type="pic"/>
          </p:nvPr>
        </p:nvSpPr>
        <p:spPr>
          <a:xfrm>
            <a:off x="6501400" y="1362075"/>
            <a:ext cx="1150500" cy="1150500"/>
          </a:xfrm>
          <a:prstGeom prst="ellipse">
            <a:avLst/>
          </a:prstGeom>
          <a:noFill/>
          <a:ln cap="flat" cmpd="sng" w="19050">
            <a:solidFill>
              <a:srgbClr val="7DEAD5"/>
            </a:solidFill>
            <a:prstDash val="solid"/>
            <a:round/>
            <a:headEnd len="sm" w="sm" type="none"/>
            <a:tailEnd len="sm" w="sm" type="none"/>
          </a:ln>
        </p:spPr>
      </p:sp>
      <p:sp>
        <p:nvSpPr>
          <p:cNvPr id="710" name="Google Shape;710;p100"/>
          <p:cNvSpPr/>
          <p:nvPr>
            <p:ph idx="4" type="pic"/>
          </p:nvPr>
        </p:nvSpPr>
        <p:spPr>
          <a:xfrm>
            <a:off x="3996775" y="1362075"/>
            <a:ext cx="1150500" cy="1150500"/>
          </a:xfrm>
          <a:prstGeom prst="ellipse">
            <a:avLst/>
          </a:prstGeom>
          <a:noFill/>
          <a:ln cap="flat" cmpd="sng" w="19050">
            <a:solidFill>
              <a:srgbClr val="7DEAD5"/>
            </a:solidFill>
            <a:prstDash val="solid"/>
            <a:round/>
            <a:headEnd len="sm" w="sm" type="none"/>
            <a:tailEnd len="sm" w="sm" type="none"/>
          </a:ln>
        </p:spPr>
      </p:sp>
      <p:cxnSp>
        <p:nvCxnSpPr>
          <p:cNvPr id="711" name="Google Shape;711;p100"/>
          <p:cNvCxnSpPr/>
          <p:nvPr/>
        </p:nvCxnSpPr>
        <p:spPr>
          <a:xfrm>
            <a:off x="3319713" y="1349950"/>
            <a:ext cx="0" cy="2445000"/>
          </a:xfrm>
          <a:prstGeom prst="straightConnector1">
            <a:avLst/>
          </a:prstGeom>
          <a:noFill/>
          <a:ln cap="flat" cmpd="sng" w="19050">
            <a:solidFill>
              <a:srgbClr val="7DEAD5"/>
            </a:solidFill>
            <a:prstDash val="solid"/>
            <a:round/>
            <a:headEnd len="med" w="med" type="none"/>
            <a:tailEnd len="med" w="med" type="none"/>
          </a:ln>
        </p:spPr>
      </p:cxnSp>
      <p:cxnSp>
        <p:nvCxnSpPr>
          <p:cNvPr id="712" name="Google Shape;712;p100"/>
          <p:cNvCxnSpPr/>
          <p:nvPr/>
        </p:nvCxnSpPr>
        <p:spPr>
          <a:xfrm>
            <a:off x="5824313" y="1349950"/>
            <a:ext cx="0" cy="2445000"/>
          </a:xfrm>
          <a:prstGeom prst="straightConnector1">
            <a:avLst/>
          </a:prstGeom>
          <a:noFill/>
          <a:ln cap="flat" cmpd="sng" w="19050">
            <a:solidFill>
              <a:srgbClr val="7DEAD5"/>
            </a:solidFill>
            <a:prstDash val="solid"/>
            <a:round/>
            <a:headEnd len="med" w="med" type="none"/>
            <a:tailEnd len="med" w="med" type="none"/>
          </a:ln>
        </p:spPr>
      </p:cxnSp>
      <p:sp>
        <p:nvSpPr>
          <p:cNvPr id="713" name="Google Shape;713;p100"/>
          <p:cNvSpPr txBox="1"/>
          <p:nvPr>
            <p:ph type="title"/>
          </p:nvPr>
        </p:nvSpPr>
        <p:spPr>
          <a:xfrm>
            <a:off x="3574475" y="2790900"/>
            <a:ext cx="2012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714" name="Google Shape;714;p100"/>
          <p:cNvSpPr txBox="1"/>
          <p:nvPr>
            <p:ph idx="1" type="subTitle"/>
          </p:nvPr>
        </p:nvSpPr>
        <p:spPr>
          <a:xfrm>
            <a:off x="3652475" y="3197700"/>
            <a:ext cx="1856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715" name="Google Shape;715;p100"/>
          <p:cNvSpPr txBox="1"/>
          <p:nvPr>
            <p:ph idx="5" type="title"/>
          </p:nvPr>
        </p:nvSpPr>
        <p:spPr>
          <a:xfrm>
            <a:off x="6070600" y="2790900"/>
            <a:ext cx="2012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716" name="Google Shape;716;p100"/>
          <p:cNvSpPr txBox="1"/>
          <p:nvPr>
            <p:ph idx="6" type="subTitle"/>
          </p:nvPr>
        </p:nvSpPr>
        <p:spPr>
          <a:xfrm>
            <a:off x="6148600" y="3197700"/>
            <a:ext cx="1856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717" name="Google Shape;717;p100"/>
          <p:cNvSpPr txBox="1"/>
          <p:nvPr>
            <p:ph idx="7" type="title"/>
          </p:nvPr>
        </p:nvSpPr>
        <p:spPr>
          <a:xfrm>
            <a:off x="1052875" y="2790900"/>
            <a:ext cx="2012100" cy="2643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2pPr>
            <a:lvl3pPr lvl="2"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3pPr>
            <a:lvl4pPr lvl="3"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4pPr>
            <a:lvl5pPr lvl="4"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5pPr>
            <a:lvl6pPr lvl="5"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6pPr>
            <a:lvl7pPr lvl="6"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7pPr>
            <a:lvl8pPr lvl="7"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8pPr>
            <a:lvl9pPr lvl="8" algn="ctr">
              <a:spcBef>
                <a:spcPts val="0"/>
              </a:spcBef>
              <a:spcAft>
                <a:spcPts val="0"/>
              </a:spcAft>
              <a:buClr>
                <a:schemeClr val="lt1"/>
              </a:buClr>
              <a:buSzPts val="1800"/>
              <a:buFont typeface="Roboto Serif"/>
              <a:buNone/>
              <a:defRPr sz="1800">
                <a:solidFill>
                  <a:schemeClr val="lt1"/>
                </a:solidFill>
                <a:latin typeface="Roboto Serif"/>
                <a:ea typeface="Roboto Serif"/>
                <a:cs typeface="Roboto Serif"/>
                <a:sym typeface="Roboto Serif"/>
              </a:defRPr>
            </a:lvl9pPr>
          </a:lstStyle>
          <a:p/>
        </p:txBody>
      </p:sp>
      <p:sp>
        <p:nvSpPr>
          <p:cNvPr id="718" name="Google Shape;718;p100"/>
          <p:cNvSpPr txBox="1"/>
          <p:nvPr>
            <p:ph idx="8" type="subTitle"/>
          </p:nvPr>
        </p:nvSpPr>
        <p:spPr>
          <a:xfrm>
            <a:off x="1130875" y="3197700"/>
            <a:ext cx="1856100" cy="713400"/>
          </a:xfrm>
          <a:prstGeom prst="rect">
            <a:avLst/>
          </a:prstGeom>
        </p:spPr>
        <p:txBody>
          <a:bodyPr anchorCtr="0" anchor="t" bIns="91425" lIns="0" spcFirstLastPara="1" rIns="91425" wrap="square" tIns="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pic>
        <p:nvPicPr>
          <p:cNvPr id="719" name="Google Shape;719;p100"/>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ne Speaker (Jade)">
  <p:cSld name="DEFAULT_1_1_1_2">
    <p:bg>
      <p:bgPr>
        <a:solidFill>
          <a:srgbClr val="083F3F"/>
        </a:solidFill>
      </p:bgPr>
    </p:bg>
    <p:spTree>
      <p:nvGrpSpPr>
        <p:cNvPr id="720" name="Shape 720"/>
        <p:cNvGrpSpPr/>
        <p:nvPr/>
      </p:nvGrpSpPr>
      <p:grpSpPr>
        <a:xfrm>
          <a:off x="0" y="0"/>
          <a:ext cx="0" cy="0"/>
          <a:chOff x="0" y="0"/>
          <a:chExt cx="0" cy="0"/>
        </a:xfrm>
      </p:grpSpPr>
      <p:sp>
        <p:nvSpPr>
          <p:cNvPr descr="preencoded.png" id="721" name="Google Shape;721;p101"/>
          <p:cNvSpPr/>
          <p:nvPr/>
        </p:nvSpPr>
        <p:spPr>
          <a:xfrm>
            <a:off x="3548238" y="1362075"/>
            <a:ext cx="46815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descr="preencoded.png" id="722" name="Google Shape;722;p101"/>
          <p:cNvSpPr/>
          <p:nvPr/>
        </p:nvSpPr>
        <p:spPr>
          <a:xfrm>
            <a:off x="914400" y="1362075"/>
            <a:ext cx="2408100" cy="2419200"/>
          </a:xfrm>
          <a:prstGeom prst="roundRect">
            <a:avLst>
              <a:gd fmla="val 7265" name="adj"/>
            </a:avLst>
          </a:prstGeom>
          <a:noFill/>
          <a:ln cap="flat" cmpd="sng" w="19050">
            <a:solidFill>
              <a:srgbClr val="7DEAD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23" name="Google Shape;723;p101"/>
          <p:cNvSpPr/>
          <p:nvPr>
            <p:ph idx="2" type="pic"/>
          </p:nvPr>
        </p:nvSpPr>
        <p:spPr>
          <a:xfrm>
            <a:off x="1165956" y="1619250"/>
            <a:ext cx="1905000" cy="1905000"/>
          </a:xfrm>
          <a:prstGeom prst="ellipse">
            <a:avLst/>
          </a:prstGeom>
          <a:noFill/>
          <a:ln cap="flat" cmpd="sng" w="19050">
            <a:solidFill>
              <a:srgbClr val="7DEAD5"/>
            </a:solidFill>
            <a:prstDash val="solid"/>
            <a:round/>
            <a:headEnd len="sm" w="sm" type="none"/>
            <a:tailEnd len="sm" w="sm" type="none"/>
          </a:ln>
        </p:spPr>
      </p:sp>
      <p:sp>
        <p:nvSpPr>
          <p:cNvPr id="724" name="Google Shape;724;p101"/>
          <p:cNvSpPr txBox="1"/>
          <p:nvPr>
            <p:ph idx="1" type="subTitle"/>
          </p:nvPr>
        </p:nvSpPr>
        <p:spPr>
          <a:xfrm>
            <a:off x="3988850" y="2345025"/>
            <a:ext cx="3840300" cy="955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0"/>
              </a:spcBef>
              <a:spcAft>
                <a:spcPts val="0"/>
              </a:spcAft>
              <a:buClr>
                <a:schemeClr val="lt1"/>
              </a:buClr>
              <a:buSzPts val="1600"/>
              <a:buNone/>
              <a:defRPr sz="1600">
                <a:solidFill>
                  <a:schemeClr val="lt1"/>
                </a:solidFill>
              </a:defRPr>
            </a:lvl3pPr>
            <a:lvl4pPr lvl="3">
              <a:spcBef>
                <a:spcPts val="0"/>
              </a:spcBef>
              <a:spcAft>
                <a:spcPts val="0"/>
              </a:spcAft>
              <a:buClr>
                <a:schemeClr val="lt1"/>
              </a:buClr>
              <a:buSzPts val="1600"/>
              <a:buNone/>
              <a:defRPr sz="1600">
                <a:solidFill>
                  <a:schemeClr val="lt1"/>
                </a:solidFill>
              </a:defRPr>
            </a:lvl4pPr>
            <a:lvl5pPr lvl="4">
              <a:spcBef>
                <a:spcPts val="0"/>
              </a:spcBef>
              <a:spcAft>
                <a:spcPts val="0"/>
              </a:spcAft>
              <a:buClr>
                <a:schemeClr val="lt1"/>
              </a:buClr>
              <a:buSzPts val="1600"/>
              <a:buNone/>
              <a:defRPr sz="1600">
                <a:solidFill>
                  <a:schemeClr val="lt1"/>
                </a:solidFill>
              </a:defRPr>
            </a:lvl5pPr>
            <a:lvl6pPr lvl="5">
              <a:spcBef>
                <a:spcPts val="0"/>
              </a:spcBef>
              <a:spcAft>
                <a:spcPts val="0"/>
              </a:spcAft>
              <a:buClr>
                <a:schemeClr val="lt1"/>
              </a:buClr>
              <a:buSzPts val="1600"/>
              <a:buNone/>
              <a:defRPr sz="1600">
                <a:solidFill>
                  <a:schemeClr val="lt1"/>
                </a:solidFill>
              </a:defRPr>
            </a:lvl6pPr>
            <a:lvl7pPr lvl="6">
              <a:spcBef>
                <a:spcPts val="0"/>
              </a:spcBef>
              <a:spcAft>
                <a:spcPts val="0"/>
              </a:spcAft>
              <a:buClr>
                <a:schemeClr val="lt1"/>
              </a:buClr>
              <a:buSzPts val="1600"/>
              <a:buNone/>
              <a:defRPr sz="1600">
                <a:solidFill>
                  <a:schemeClr val="lt1"/>
                </a:solidFill>
              </a:defRPr>
            </a:lvl7pPr>
            <a:lvl8pPr lvl="7">
              <a:spcBef>
                <a:spcPts val="0"/>
              </a:spcBef>
              <a:spcAft>
                <a:spcPts val="0"/>
              </a:spcAft>
              <a:buClr>
                <a:schemeClr val="lt1"/>
              </a:buClr>
              <a:buSzPts val="1600"/>
              <a:buNone/>
              <a:defRPr sz="1600">
                <a:solidFill>
                  <a:schemeClr val="lt1"/>
                </a:solidFill>
              </a:defRPr>
            </a:lvl8pPr>
            <a:lvl9pPr lvl="8">
              <a:spcBef>
                <a:spcPts val="0"/>
              </a:spcBef>
              <a:spcAft>
                <a:spcPts val="0"/>
              </a:spcAft>
              <a:buClr>
                <a:schemeClr val="lt1"/>
              </a:buClr>
              <a:buSzPts val="1600"/>
              <a:buNone/>
              <a:defRPr sz="1600">
                <a:solidFill>
                  <a:schemeClr val="lt1"/>
                </a:solidFill>
              </a:defRPr>
            </a:lvl9pPr>
          </a:lstStyle>
          <a:p/>
        </p:txBody>
      </p:sp>
      <p:sp>
        <p:nvSpPr>
          <p:cNvPr id="725" name="Google Shape;725;p101"/>
          <p:cNvSpPr txBox="1"/>
          <p:nvPr>
            <p:ph type="title"/>
          </p:nvPr>
        </p:nvSpPr>
        <p:spPr>
          <a:xfrm>
            <a:off x="3988850" y="1822575"/>
            <a:ext cx="4274400" cy="5559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2pPr>
            <a:lvl3pPr lvl="2">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3pPr>
            <a:lvl4pPr lvl="3">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4pPr>
            <a:lvl5pPr lvl="4">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5pPr>
            <a:lvl6pPr lvl="5">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6pPr>
            <a:lvl7pPr lvl="6">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7pPr>
            <a:lvl8pPr lvl="7">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8pPr>
            <a:lvl9pPr lvl="8">
              <a:spcBef>
                <a:spcPts val="0"/>
              </a:spcBef>
              <a:spcAft>
                <a:spcPts val="0"/>
              </a:spcAft>
              <a:buClr>
                <a:schemeClr val="lt1"/>
              </a:buClr>
              <a:buSzPts val="2400"/>
              <a:buFont typeface="Roboto Serif"/>
              <a:buNone/>
              <a:defRPr sz="2400">
                <a:solidFill>
                  <a:schemeClr val="lt1"/>
                </a:solidFill>
                <a:latin typeface="Roboto Serif"/>
                <a:ea typeface="Roboto Serif"/>
                <a:cs typeface="Roboto Serif"/>
                <a:sym typeface="Roboto Serif"/>
              </a:defRPr>
            </a:lvl9pPr>
          </a:lstStyle>
          <a:p/>
        </p:txBody>
      </p:sp>
      <p:pic>
        <p:nvPicPr>
          <p:cNvPr id="726" name="Google Shape;726;p101"/>
          <p:cNvPicPr preferRelativeResize="0"/>
          <p:nvPr/>
        </p:nvPicPr>
        <p:blipFill rotWithShape="1">
          <a:blip r:embed="rId2">
            <a:alphaModFix/>
          </a:blip>
          <a:srcRect b="0" l="19152" r="0" t="0"/>
          <a:stretch/>
        </p:blipFill>
        <p:spPr>
          <a:xfrm>
            <a:off x="8000395" y="4582031"/>
            <a:ext cx="718375" cy="1781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42" Type="http://schemas.openxmlformats.org/officeDocument/2006/relationships/slideLayout" Target="../slideLayouts/slideLayout42.xml"/><Relationship Id="rId86" Type="http://schemas.openxmlformats.org/officeDocument/2006/relationships/slideLayout" Target="../slideLayouts/slideLayout86.xml"/><Relationship Id="rId41" Type="http://schemas.openxmlformats.org/officeDocument/2006/relationships/slideLayout" Target="../slideLayouts/slideLayout41.xml"/><Relationship Id="rId85" Type="http://schemas.openxmlformats.org/officeDocument/2006/relationships/slideLayout" Target="../slideLayouts/slideLayout85.xml"/><Relationship Id="rId44" Type="http://schemas.openxmlformats.org/officeDocument/2006/relationships/slideLayout" Target="../slideLayouts/slideLayout44.xml"/><Relationship Id="rId88" Type="http://schemas.openxmlformats.org/officeDocument/2006/relationships/slideLayout" Target="../slideLayouts/slideLayout88.xml"/><Relationship Id="rId43" Type="http://schemas.openxmlformats.org/officeDocument/2006/relationships/slideLayout" Target="../slideLayouts/slideLayout43.xml"/><Relationship Id="rId87" Type="http://schemas.openxmlformats.org/officeDocument/2006/relationships/slideLayout" Target="../slideLayouts/slideLayout8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theme" Target="../theme/theme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32.xml"/><Relationship Id="rId84" Type="http://schemas.openxmlformats.org/officeDocument/2006/relationships/slideLayout" Target="../slideLayouts/slideLayout176.xml"/><Relationship Id="rId83" Type="http://schemas.openxmlformats.org/officeDocument/2006/relationships/slideLayout" Target="../slideLayouts/slideLayout175.xml"/><Relationship Id="rId42" Type="http://schemas.openxmlformats.org/officeDocument/2006/relationships/slideLayout" Target="../slideLayouts/slideLayout134.xml"/><Relationship Id="rId86" Type="http://schemas.openxmlformats.org/officeDocument/2006/relationships/theme" Target="../theme/theme2.xml"/><Relationship Id="rId41" Type="http://schemas.openxmlformats.org/officeDocument/2006/relationships/slideLayout" Target="../slideLayouts/slideLayout133.xml"/><Relationship Id="rId85" Type="http://schemas.openxmlformats.org/officeDocument/2006/relationships/slideLayout" Target="../slideLayouts/slideLayout177.xml"/><Relationship Id="rId44" Type="http://schemas.openxmlformats.org/officeDocument/2006/relationships/slideLayout" Target="../slideLayouts/slideLayout136.xml"/><Relationship Id="rId43" Type="http://schemas.openxmlformats.org/officeDocument/2006/relationships/slideLayout" Target="../slideLayouts/slideLayout135.xml"/><Relationship Id="rId46" Type="http://schemas.openxmlformats.org/officeDocument/2006/relationships/slideLayout" Target="../slideLayouts/slideLayout138.xml"/><Relationship Id="rId45" Type="http://schemas.openxmlformats.org/officeDocument/2006/relationships/slideLayout" Target="../slideLayouts/slideLayout137.xml"/><Relationship Id="rId80" Type="http://schemas.openxmlformats.org/officeDocument/2006/relationships/slideLayout" Target="../slideLayouts/slideLayout172.xml"/><Relationship Id="rId82" Type="http://schemas.openxmlformats.org/officeDocument/2006/relationships/slideLayout" Target="../slideLayouts/slideLayout174.xml"/><Relationship Id="rId81" Type="http://schemas.openxmlformats.org/officeDocument/2006/relationships/slideLayout" Target="../slideLayouts/slideLayout173.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48" Type="http://schemas.openxmlformats.org/officeDocument/2006/relationships/slideLayout" Target="../slideLayouts/slideLayout140.xml"/><Relationship Id="rId47" Type="http://schemas.openxmlformats.org/officeDocument/2006/relationships/slideLayout" Target="../slideLayouts/slideLayout139.xml"/><Relationship Id="rId49" Type="http://schemas.openxmlformats.org/officeDocument/2006/relationships/slideLayout" Target="../slideLayouts/slideLayout141.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73" Type="http://schemas.openxmlformats.org/officeDocument/2006/relationships/slideLayout" Target="../slideLayouts/slideLayout165.xml"/><Relationship Id="rId72" Type="http://schemas.openxmlformats.org/officeDocument/2006/relationships/slideLayout" Target="../slideLayouts/slideLayout164.xml"/><Relationship Id="rId31" Type="http://schemas.openxmlformats.org/officeDocument/2006/relationships/slideLayout" Target="../slideLayouts/slideLayout123.xml"/><Relationship Id="rId75" Type="http://schemas.openxmlformats.org/officeDocument/2006/relationships/slideLayout" Target="../slideLayouts/slideLayout167.xml"/><Relationship Id="rId30" Type="http://schemas.openxmlformats.org/officeDocument/2006/relationships/slideLayout" Target="../slideLayouts/slideLayout122.xml"/><Relationship Id="rId74" Type="http://schemas.openxmlformats.org/officeDocument/2006/relationships/slideLayout" Target="../slideLayouts/slideLayout166.xml"/><Relationship Id="rId33" Type="http://schemas.openxmlformats.org/officeDocument/2006/relationships/slideLayout" Target="../slideLayouts/slideLayout125.xml"/><Relationship Id="rId77" Type="http://schemas.openxmlformats.org/officeDocument/2006/relationships/slideLayout" Target="../slideLayouts/slideLayout169.xml"/><Relationship Id="rId32" Type="http://schemas.openxmlformats.org/officeDocument/2006/relationships/slideLayout" Target="../slideLayouts/slideLayout124.xml"/><Relationship Id="rId76" Type="http://schemas.openxmlformats.org/officeDocument/2006/relationships/slideLayout" Target="../slideLayouts/slideLayout168.xml"/><Relationship Id="rId35" Type="http://schemas.openxmlformats.org/officeDocument/2006/relationships/slideLayout" Target="../slideLayouts/slideLayout127.xml"/><Relationship Id="rId79" Type="http://schemas.openxmlformats.org/officeDocument/2006/relationships/slideLayout" Target="../slideLayouts/slideLayout171.xml"/><Relationship Id="rId34" Type="http://schemas.openxmlformats.org/officeDocument/2006/relationships/slideLayout" Target="../slideLayouts/slideLayout126.xml"/><Relationship Id="rId78" Type="http://schemas.openxmlformats.org/officeDocument/2006/relationships/slideLayout" Target="../slideLayouts/slideLayout170.xml"/><Relationship Id="rId71" Type="http://schemas.openxmlformats.org/officeDocument/2006/relationships/slideLayout" Target="../slideLayouts/slideLayout163.xml"/><Relationship Id="rId70" Type="http://schemas.openxmlformats.org/officeDocument/2006/relationships/slideLayout" Target="../slideLayouts/slideLayout162.xml"/><Relationship Id="rId37" Type="http://schemas.openxmlformats.org/officeDocument/2006/relationships/slideLayout" Target="../slideLayouts/slideLayout129.xml"/><Relationship Id="rId36" Type="http://schemas.openxmlformats.org/officeDocument/2006/relationships/slideLayout" Target="../slideLayouts/slideLayout128.xml"/><Relationship Id="rId39" Type="http://schemas.openxmlformats.org/officeDocument/2006/relationships/slideLayout" Target="../slideLayouts/slideLayout131.xml"/><Relationship Id="rId38" Type="http://schemas.openxmlformats.org/officeDocument/2006/relationships/slideLayout" Target="../slideLayouts/slideLayout130.xml"/><Relationship Id="rId62" Type="http://schemas.openxmlformats.org/officeDocument/2006/relationships/slideLayout" Target="../slideLayouts/slideLayout154.xml"/><Relationship Id="rId61" Type="http://schemas.openxmlformats.org/officeDocument/2006/relationships/slideLayout" Target="../slideLayouts/slideLayout153.xml"/><Relationship Id="rId20" Type="http://schemas.openxmlformats.org/officeDocument/2006/relationships/slideLayout" Target="../slideLayouts/slideLayout112.xml"/><Relationship Id="rId64" Type="http://schemas.openxmlformats.org/officeDocument/2006/relationships/slideLayout" Target="../slideLayouts/slideLayout156.xml"/><Relationship Id="rId63" Type="http://schemas.openxmlformats.org/officeDocument/2006/relationships/slideLayout" Target="../slideLayouts/slideLayout155.xml"/><Relationship Id="rId22" Type="http://schemas.openxmlformats.org/officeDocument/2006/relationships/slideLayout" Target="../slideLayouts/slideLayout114.xml"/><Relationship Id="rId66" Type="http://schemas.openxmlformats.org/officeDocument/2006/relationships/slideLayout" Target="../slideLayouts/slideLayout158.xml"/><Relationship Id="rId21" Type="http://schemas.openxmlformats.org/officeDocument/2006/relationships/slideLayout" Target="../slideLayouts/slideLayout113.xml"/><Relationship Id="rId65" Type="http://schemas.openxmlformats.org/officeDocument/2006/relationships/slideLayout" Target="../slideLayouts/slideLayout157.xml"/><Relationship Id="rId24" Type="http://schemas.openxmlformats.org/officeDocument/2006/relationships/slideLayout" Target="../slideLayouts/slideLayout116.xml"/><Relationship Id="rId68" Type="http://schemas.openxmlformats.org/officeDocument/2006/relationships/slideLayout" Target="../slideLayouts/slideLayout160.xml"/><Relationship Id="rId23" Type="http://schemas.openxmlformats.org/officeDocument/2006/relationships/slideLayout" Target="../slideLayouts/slideLayout115.xml"/><Relationship Id="rId67" Type="http://schemas.openxmlformats.org/officeDocument/2006/relationships/slideLayout" Target="../slideLayouts/slideLayout159.xml"/><Relationship Id="rId60" Type="http://schemas.openxmlformats.org/officeDocument/2006/relationships/slideLayout" Target="../slideLayouts/slideLayout152.xml"/><Relationship Id="rId26" Type="http://schemas.openxmlformats.org/officeDocument/2006/relationships/slideLayout" Target="../slideLayouts/slideLayout118.xml"/><Relationship Id="rId25" Type="http://schemas.openxmlformats.org/officeDocument/2006/relationships/slideLayout" Target="../slideLayouts/slideLayout117.xml"/><Relationship Id="rId69" Type="http://schemas.openxmlformats.org/officeDocument/2006/relationships/slideLayout" Target="../slideLayouts/slideLayout161.xml"/><Relationship Id="rId28" Type="http://schemas.openxmlformats.org/officeDocument/2006/relationships/slideLayout" Target="../slideLayouts/slideLayout120.xml"/><Relationship Id="rId27" Type="http://schemas.openxmlformats.org/officeDocument/2006/relationships/slideLayout" Target="../slideLayouts/slideLayout119.xml"/><Relationship Id="rId29" Type="http://schemas.openxmlformats.org/officeDocument/2006/relationships/slideLayout" Target="../slideLayouts/slideLayout121.xml"/><Relationship Id="rId51" Type="http://schemas.openxmlformats.org/officeDocument/2006/relationships/slideLayout" Target="../slideLayouts/slideLayout143.xml"/><Relationship Id="rId50" Type="http://schemas.openxmlformats.org/officeDocument/2006/relationships/slideLayout" Target="../slideLayouts/slideLayout142.xml"/><Relationship Id="rId53" Type="http://schemas.openxmlformats.org/officeDocument/2006/relationships/slideLayout" Target="../slideLayouts/slideLayout145.xml"/><Relationship Id="rId52" Type="http://schemas.openxmlformats.org/officeDocument/2006/relationships/slideLayout" Target="../slideLayouts/slideLayout144.xml"/><Relationship Id="rId11" Type="http://schemas.openxmlformats.org/officeDocument/2006/relationships/slideLayout" Target="../slideLayouts/slideLayout103.xml"/><Relationship Id="rId55" Type="http://schemas.openxmlformats.org/officeDocument/2006/relationships/slideLayout" Target="../slideLayouts/slideLayout147.xml"/><Relationship Id="rId10" Type="http://schemas.openxmlformats.org/officeDocument/2006/relationships/slideLayout" Target="../slideLayouts/slideLayout102.xml"/><Relationship Id="rId54" Type="http://schemas.openxmlformats.org/officeDocument/2006/relationships/slideLayout" Target="../slideLayouts/slideLayout146.xml"/><Relationship Id="rId13" Type="http://schemas.openxmlformats.org/officeDocument/2006/relationships/slideLayout" Target="../slideLayouts/slideLayout105.xml"/><Relationship Id="rId57" Type="http://schemas.openxmlformats.org/officeDocument/2006/relationships/slideLayout" Target="../slideLayouts/slideLayout149.xml"/><Relationship Id="rId12" Type="http://schemas.openxmlformats.org/officeDocument/2006/relationships/slideLayout" Target="../slideLayouts/slideLayout104.xml"/><Relationship Id="rId56" Type="http://schemas.openxmlformats.org/officeDocument/2006/relationships/slideLayout" Target="../slideLayouts/slideLayout148.xml"/><Relationship Id="rId15" Type="http://schemas.openxmlformats.org/officeDocument/2006/relationships/slideLayout" Target="../slideLayouts/slideLayout107.xml"/><Relationship Id="rId59" Type="http://schemas.openxmlformats.org/officeDocument/2006/relationships/slideLayout" Target="../slideLayouts/slideLayout151.xml"/><Relationship Id="rId14" Type="http://schemas.openxmlformats.org/officeDocument/2006/relationships/slideLayout" Target="../slideLayouts/slideLayout106.xml"/><Relationship Id="rId58" Type="http://schemas.openxmlformats.org/officeDocument/2006/relationships/slideLayout" Target="../slideLayouts/slideLayout150.xml"/><Relationship Id="rId17" Type="http://schemas.openxmlformats.org/officeDocument/2006/relationships/slideLayout" Target="../slideLayouts/slideLayout109.xml"/><Relationship Id="rId16" Type="http://schemas.openxmlformats.org/officeDocument/2006/relationships/slideLayout" Target="../slideLayouts/slideLayout108.xml"/><Relationship Id="rId19" Type="http://schemas.openxmlformats.org/officeDocument/2006/relationships/slideLayout" Target="../slideLayouts/slideLayout111.xml"/><Relationship Id="rId18"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20" Type="http://schemas.openxmlformats.org/officeDocument/2006/relationships/slideLayout" Target="../slideLayouts/slideLayout197.xml"/><Relationship Id="rId22" Type="http://schemas.openxmlformats.org/officeDocument/2006/relationships/slideLayout" Target="../slideLayouts/slideLayout199.xml"/><Relationship Id="rId21" Type="http://schemas.openxmlformats.org/officeDocument/2006/relationships/slideLayout" Target="../slideLayouts/slideLayout198.xml"/><Relationship Id="rId24" Type="http://schemas.openxmlformats.org/officeDocument/2006/relationships/slideLayout" Target="../slideLayouts/slideLayout201.xml"/><Relationship Id="rId23" Type="http://schemas.openxmlformats.org/officeDocument/2006/relationships/slideLayout" Target="../slideLayouts/slideLayout200.xml"/><Relationship Id="rId26" Type="http://schemas.openxmlformats.org/officeDocument/2006/relationships/slideLayout" Target="../slideLayouts/slideLayout203.xml"/><Relationship Id="rId25" Type="http://schemas.openxmlformats.org/officeDocument/2006/relationships/slideLayout" Target="../slideLayouts/slideLayout202.xml"/><Relationship Id="rId28" Type="http://schemas.openxmlformats.org/officeDocument/2006/relationships/theme" Target="../theme/theme5.xml"/><Relationship Id="rId27" Type="http://schemas.openxmlformats.org/officeDocument/2006/relationships/slideLayout" Target="../slideLayouts/slideLayout204.xml"/><Relationship Id="rId11" Type="http://schemas.openxmlformats.org/officeDocument/2006/relationships/slideLayout" Target="../slideLayouts/slideLayout188.xml"/><Relationship Id="rId10" Type="http://schemas.openxmlformats.org/officeDocument/2006/relationships/slideLayout" Target="../slideLayouts/slideLayout187.xml"/><Relationship Id="rId13" Type="http://schemas.openxmlformats.org/officeDocument/2006/relationships/slideLayout" Target="../slideLayouts/slideLayout190.xml"/><Relationship Id="rId12" Type="http://schemas.openxmlformats.org/officeDocument/2006/relationships/slideLayout" Target="../slideLayouts/slideLayout189.xml"/><Relationship Id="rId15" Type="http://schemas.openxmlformats.org/officeDocument/2006/relationships/slideLayout" Target="../slideLayouts/slideLayout192.xml"/><Relationship Id="rId14" Type="http://schemas.openxmlformats.org/officeDocument/2006/relationships/slideLayout" Target="../slideLayouts/slideLayout191.xml"/><Relationship Id="rId17" Type="http://schemas.openxmlformats.org/officeDocument/2006/relationships/slideLayout" Target="../slideLayouts/slideLayout194.xml"/><Relationship Id="rId16" Type="http://schemas.openxmlformats.org/officeDocument/2006/relationships/slideLayout" Target="../slideLayouts/slideLayout193.xml"/><Relationship Id="rId19" Type="http://schemas.openxmlformats.org/officeDocument/2006/relationships/slideLayout" Target="../slideLayouts/slideLayout196.xml"/><Relationship Id="rId18" Type="http://schemas.openxmlformats.org/officeDocument/2006/relationships/slideLayout" Target="../slideLayouts/slideLayout195.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44.xml"/><Relationship Id="rId84" Type="http://schemas.openxmlformats.org/officeDocument/2006/relationships/slideLayout" Target="../slideLayouts/slideLayout288.xml"/><Relationship Id="rId83" Type="http://schemas.openxmlformats.org/officeDocument/2006/relationships/slideLayout" Target="../slideLayouts/slideLayout287.xml"/><Relationship Id="rId42" Type="http://schemas.openxmlformats.org/officeDocument/2006/relationships/slideLayout" Target="../slideLayouts/slideLayout246.xml"/><Relationship Id="rId86" Type="http://schemas.openxmlformats.org/officeDocument/2006/relationships/slideLayout" Target="../slideLayouts/slideLayout290.xml"/><Relationship Id="rId41" Type="http://schemas.openxmlformats.org/officeDocument/2006/relationships/slideLayout" Target="../slideLayouts/slideLayout245.xml"/><Relationship Id="rId85" Type="http://schemas.openxmlformats.org/officeDocument/2006/relationships/slideLayout" Target="../slideLayouts/slideLayout289.xml"/><Relationship Id="rId44" Type="http://schemas.openxmlformats.org/officeDocument/2006/relationships/slideLayout" Target="../slideLayouts/slideLayout248.xml"/><Relationship Id="rId88" Type="http://schemas.openxmlformats.org/officeDocument/2006/relationships/slideLayout" Target="../slideLayouts/slideLayout292.xml"/><Relationship Id="rId43" Type="http://schemas.openxmlformats.org/officeDocument/2006/relationships/slideLayout" Target="../slideLayouts/slideLayout247.xml"/><Relationship Id="rId87" Type="http://schemas.openxmlformats.org/officeDocument/2006/relationships/slideLayout" Target="../slideLayouts/slideLayout291.xml"/><Relationship Id="rId46" Type="http://schemas.openxmlformats.org/officeDocument/2006/relationships/slideLayout" Target="../slideLayouts/slideLayout250.xml"/><Relationship Id="rId45" Type="http://schemas.openxmlformats.org/officeDocument/2006/relationships/slideLayout" Target="../slideLayouts/slideLayout249.xml"/><Relationship Id="rId89" Type="http://schemas.openxmlformats.org/officeDocument/2006/relationships/slideLayout" Target="../slideLayouts/slideLayout293.xml"/><Relationship Id="rId80" Type="http://schemas.openxmlformats.org/officeDocument/2006/relationships/slideLayout" Target="../slideLayouts/slideLayout284.xml"/><Relationship Id="rId82" Type="http://schemas.openxmlformats.org/officeDocument/2006/relationships/slideLayout" Target="../slideLayouts/slideLayout286.xml"/><Relationship Id="rId81" Type="http://schemas.openxmlformats.org/officeDocument/2006/relationships/slideLayout" Target="../slideLayouts/slideLayout285.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48" Type="http://schemas.openxmlformats.org/officeDocument/2006/relationships/slideLayout" Target="../slideLayouts/slideLayout252.xml"/><Relationship Id="rId47" Type="http://schemas.openxmlformats.org/officeDocument/2006/relationships/slideLayout" Target="../slideLayouts/slideLayout251.xml"/><Relationship Id="rId49" Type="http://schemas.openxmlformats.org/officeDocument/2006/relationships/slideLayout" Target="../slideLayouts/slideLayout253.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73" Type="http://schemas.openxmlformats.org/officeDocument/2006/relationships/slideLayout" Target="../slideLayouts/slideLayout277.xml"/><Relationship Id="rId72" Type="http://schemas.openxmlformats.org/officeDocument/2006/relationships/slideLayout" Target="../slideLayouts/slideLayout276.xml"/><Relationship Id="rId31" Type="http://schemas.openxmlformats.org/officeDocument/2006/relationships/slideLayout" Target="../slideLayouts/slideLayout235.xml"/><Relationship Id="rId75" Type="http://schemas.openxmlformats.org/officeDocument/2006/relationships/slideLayout" Target="../slideLayouts/slideLayout279.xml"/><Relationship Id="rId30" Type="http://schemas.openxmlformats.org/officeDocument/2006/relationships/slideLayout" Target="../slideLayouts/slideLayout234.xml"/><Relationship Id="rId74" Type="http://schemas.openxmlformats.org/officeDocument/2006/relationships/slideLayout" Target="../slideLayouts/slideLayout278.xml"/><Relationship Id="rId33" Type="http://schemas.openxmlformats.org/officeDocument/2006/relationships/slideLayout" Target="../slideLayouts/slideLayout237.xml"/><Relationship Id="rId77" Type="http://schemas.openxmlformats.org/officeDocument/2006/relationships/slideLayout" Target="../slideLayouts/slideLayout281.xml"/><Relationship Id="rId32" Type="http://schemas.openxmlformats.org/officeDocument/2006/relationships/slideLayout" Target="../slideLayouts/slideLayout236.xml"/><Relationship Id="rId76" Type="http://schemas.openxmlformats.org/officeDocument/2006/relationships/slideLayout" Target="../slideLayouts/slideLayout280.xml"/><Relationship Id="rId35" Type="http://schemas.openxmlformats.org/officeDocument/2006/relationships/slideLayout" Target="../slideLayouts/slideLayout239.xml"/><Relationship Id="rId79" Type="http://schemas.openxmlformats.org/officeDocument/2006/relationships/slideLayout" Target="../slideLayouts/slideLayout283.xml"/><Relationship Id="rId34" Type="http://schemas.openxmlformats.org/officeDocument/2006/relationships/slideLayout" Target="../slideLayouts/slideLayout238.xml"/><Relationship Id="rId78" Type="http://schemas.openxmlformats.org/officeDocument/2006/relationships/slideLayout" Target="../slideLayouts/slideLayout282.xml"/><Relationship Id="rId71" Type="http://schemas.openxmlformats.org/officeDocument/2006/relationships/slideLayout" Target="../slideLayouts/slideLayout275.xml"/><Relationship Id="rId70" Type="http://schemas.openxmlformats.org/officeDocument/2006/relationships/slideLayout" Target="../slideLayouts/slideLayout274.xml"/><Relationship Id="rId37" Type="http://schemas.openxmlformats.org/officeDocument/2006/relationships/slideLayout" Target="../slideLayouts/slideLayout241.xml"/><Relationship Id="rId36" Type="http://schemas.openxmlformats.org/officeDocument/2006/relationships/slideLayout" Target="../slideLayouts/slideLayout240.xml"/><Relationship Id="rId39" Type="http://schemas.openxmlformats.org/officeDocument/2006/relationships/slideLayout" Target="../slideLayouts/slideLayout243.xml"/><Relationship Id="rId38" Type="http://schemas.openxmlformats.org/officeDocument/2006/relationships/slideLayout" Target="../slideLayouts/slideLayout242.xml"/><Relationship Id="rId62" Type="http://schemas.openxmlformats.org/officeDocument/2006/relationships/slideLayout" Target="../slideLayouts/slideLayout266.xml"/><Relationship Id="rId61" Type="http://schemas.openxmlformats.org/officeDocument/2006/relationships/slideLayout" Target="../slideLayouts/slideLayout265.xml"/><Relationship Id="rId20" Type="http://schemas.openxmlformats.org/officeDocument/2006/relationships/slideLayout" Target="../slideLayouts/slideLayout224.xml"/><Relationship Id="rId64" Type="http://schemas.openxmlformats.org/officeDocument/2006/relationships/slideLayout" Target="../slideLayouts/slideLayout268.xml"/><Relationship Id="rId63" Type="http://schemas.openxmlformats.org/officeDocument/2006/relationships/slideLayout" Target="../slideLayouts/slideLayout267.xml"/><Relationship Id="rId22" Type="http://schemas.openxmlformats.org/officeDocument/2006/relationships/slideLayout" Target="../slideLayouts/slideLayout226.xml"/><Relationship Id="rId66" Type="http://schemas.openxmlformats.org/officeDocument/2006/relationships/slideLayout" Target="../slideLayouts/slideLayout270.xml"/><Relationship Id="rId21" Type="http://schemas.openxmlformats.org/officeDocument/2006/relationships/slideLayout" Target="../slideLayouts/slideLayout225.xml"/><Relationship Id="rId65" Type="http://schemas.openxmlformats.org/officeDocument/2006/relationships/slideLayout" Target="../slideLayouts/slideLayout269.xml"/><Relationship Id="rId24" Type="http://schemas.openxmlformats.org/officeDocument/2006/relationships/slideLayout" Target="../slideLayouts/slideLayout228.xml"/><Relationship Id="rId68" Type="http://schemas.openxmlformats.org/officeDocument/2006/relationships/slideLayout" Target="../slideLayouts/slideLayout272.xml"/><Relationship Id="rId23" Type="http://schemas.openxmlformats.org/officeDocument/2006/relationships/slideLayout" Target="../slideLayouts/slideLayout227.xml"/><Relationship Id="rId67" Type="http://schemas.openxmlformats.org/officeDocument/2006/relationships/slideLayout" Target="../slideLayouts/slideLayout271.xml"/><Relationship Id="rId60" Type="http://schemas.openxmlformats.org/officeDocument/2006/relationships/slideLayout" Target="../slideLayouts/slideLayout264.xml"/><Relationship Id="rId26" Type="http://schemas.openxmlformats.org/officeDocument/2006/relationships/slideLayout" Target="../slideLayouts/slideLayout230.xml"/><Relationship Id="rId25" Type="http://schemas.openxmlformats.org/officeDocument/2006/relationships/slideLayout" Target="../slideLayouts/slideLayout229.xml"/><Relationship Id="rId69" Type="http://schemas.openxmlformats.org/officeDocument/2006/relationships/slideLayout" Target="../slideLayouts/slideLayout273.xml"/><Relationship Id="rId28" Type="http://schemas.openxmlformats.org/officeDocument/2006/relationships/slideLayout" Target="../slideLayouts/slideLayout232.xml"/><Relationship Id="rId27" Type="http://schemas.openxmlformats.org/officeDocument/2006/relationships/slideLayout" Target="../slideLayouts/slideLayout231.xml"/><Relationship Id="rId29" Type="http://schemas.openxmlformats.org/officeDocument/2006/relationships/slideLayout" Target="../slideLayouts/slideLayout233.xml"/><Relationship Id="rId51" Type="http://schemas.openxmlformats.org/officeDocument/2006/relationships/slideLayout" Target="../slideLayouts/slideLayout255.xml"/><Relationship Id="rId50" Type="http://schemas.openxmlformats.org/officeDocument/2006/relationships/slideLayout" Target="../slideLayouts/slideLayout254.xml"/><Relationship Id="rId53" Type="http://schemas.openxmlformats.org/officeDocument/2006/relationships/slideLayout" Target="../slideLayouts/slideLayout257.xml"/><Relationship Id="rId52" Type="http://schemas.openxmlformats.org/officeDocument/2006/relationships/slideLayout" Target="../slideLayouts/slideLayout256.xml"/><Relationship Id="rId11" Type="http://schemas.openxmlformats.org/officeDocument/2006/relationships/slideLayout" Target="../slideLayouts/slideLayout215.xml"/><Relationship Id="rId55" Type="http://schemas.openxmlformats.org/officeDocument/2006/relationships/slideLayout" Target="../slideLayouts/slideLayout259.xml"/><Relationship Id="rId10" Type="http://schemas.openxmlformats.org/officeDocument/2006/relationships/slideLayout" Target="../slideLayouts/slideLayout214.xml"/><Relationship Id="rId54" Type="http://schemas.openxmlformats.org/officeDocument/2006/relationships/slideLayout" Target="../slideLayouts/slideLayout258.xml"/><Relationship Id="rId13" Type="http://schemas.openxmlformats.org/officeDocument/2006/relationships/slideLayout" Target="../slideLayouts/slideLayout217.xml"/><Relationship Id="rId57" Type="http://schemas.openxmlformats.org/officeDocument/2006/relationships/slideLayout" Target="../slideLayouts/slideLayout261.xml"/><Relationship Id="rId12" Type="http://schemas.openxmlformats.org/officeDocument/2006/relationships/slideLayout" Target="../slideLayouts/slideLayout216.xml"/><Relationship Id="rId56" Type="http://schemas.openxmlformats.org/officeDocument/2006/relationships/slideLayout" Target="../slideLayouts/slideLayout260.xml"/><Relationship Id="rId90" Type="http://schemas.openxmlformats.org/officeDocument/2006/relationships/theme" Target="../theme/theme1.xml"/><Relationship Id="rId15" Type="http://schemas.openxmlformats.org/officeDocument/2006/relationships/slideLayout" Target="../slideLayouts/slideLayout219.xml"/><Relationship Id="rId59" Type="http://schemas.openxmlformats.org/officeDocument/2006/relationships/slideLayout" Target="../slideLayouts/slideLayout263.xml"/><Relationship Id="rId14" Type="http://schemas.openxmlformats.org/officeDocument/2006/relationships/slideLayout" Target="../slideLayouts/slideLayout218.xml"/><Relationship Id="rId58" Type="http://schemas.openxmlformats.org/officeDocument/2006/relationships/slideLayout" Target="../slideLayouts/slideLayout262.xml"/><Relationship Id="rId17" Type="http://schemas.openxmlformats.org/officeDocument/2006/relationships/slideLayout" Target="../slideLayouts/slideLayout221.xml"/><Relationship Id="rId16" Type="http://schemas.openxmlformats.org/officeDocument/2006/relationships/slideLayout" Target="../slideLayouts/slideLayout220.xml"/><Relationship Id="rId19" Type="http://schemas.openxmlformats.org/officeDocument/2006/relationships/slideLayout" Target="../slideLayouts/slideLayout223.xml"/><Relationship Id="rId18" Type="http://schemas.openxmlformats.org/officeDocument/2006/relationships/slideLayout" Target="../slideLayouts/slideLayout2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45100" y="802994"/>
            <a:ext cx="7384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oboto Serif"/>
              <a:buNone/>
              <a:defRPr sz="2800">
                <a:solidFill>
                  <a:schemeClr val="dk1"/>
                </a:solidFill>
                <a:latin typeface="Roboto Serif"/>
                <a:ea typeface="Roboto Serif"/>
                <a:cs typeface="Roboto Serif"/>
                <a:sym typeface="Roboto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845100" y="1510444"/>
            <a:ext cx="7384500" cy="26553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15:clr>
            <a:srgbClr val="E46962"/>
          </p15:clr>
        </p15:guide>
        <p15:guide id="2" orient="horz" pos="3240">
          <p15:clr>
            <a:srgbClr val="E46962"/>
          </p15:clr>
        </p15:guide>
        <p15:guide id="3" orient="horz" pos="1620">
          <p15:clr>
            <a:srgbClr val="E46962"/>
          </p15:clr>
        </p15:guide>
        <p15:guide id="4" pos="2880">
          <p15:clr>
            <a:srgbClr val="E46962"/>
          </p15:clr>
        </p15:guide>
        <p15:guide id="5">
          <p15:clr>
            <a:srgbClr val="E46962"/>
          </p15:clr>
        </p15:guide>
        <p15:guide id="6" pos="5760">
          <p15:clr>
            <a:srgbClr val="E46962"/>
          </p15:clr>
        </p15:guide>
        <p15:guide id="7" pos="144">
          <p15:clr>
            <a:srgbClr val="FF0000"/>
          </p15:clr>
        </p15:guide>
        <p15:guide id="8" pos="5616">
          <p15:clr>
            <a:srgbClr val="FF0000"/>
          </p15:clr>
        </p15:guide>
        <p15:guide id="9" orient="horz" pos="144">
          <p15:clr>
            <a:srgbClr val="FF0000"/>
          </p15:clr>
        </p15:guide>
        <p15:guide id="10" orient="horz" pos="3099">
          <p15:clr>
            <a:srgbClr val="FF0000"/>
          </p15:clr>
        </p15:guide>
        <p15:guide id="11" pos="5184">
          <p15:clr>
            <a:srgbClr val="E46962"/>
          </p15:clr>
        </p15:guide>
        <p15:guide id="12" pos="576">
          <p15:clr>
            <a:srgbClr val="E46962"/>
          </p15:clr>
        </p15:guide>
        <p15:guide id="13" orient="horz" pos="576">
          <p15:clr>
            <a:srgbClr val="E46962"/>
          </p15:clr>
        </p15:guide>
        <p15:guide id="14" orient="horz" pos="2664">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8" name="Shape 668"/>
        <p:cNvGrpSpPr/>
        <p:nvPr/>
      </p:nvGrpSpPr>
      <p:grpSpPr>
        <a:xfrm>
          <a:off x="0" y="0"/>
          <a:ext cx="0" cy="0"/>
          <a:chOff x="0" y="0"/>
          <a:chExt cx="0" cy="0"/>
        </a:xfrm>
      </p:grpSpPr>
      <p:sp>
        <p:nvSpPr>
          <p:cNvPr id="669" name="Google Shape;669;p94"/>
          <p:cNvSpPr txBox="1"/>
          <p:nvPr>
            <p:ph type="title"/>
          </p:nvPr>
        </p:nvSpPr>
        <p:spPr>
          <a:xfrm>
            <a:off x="845100" y="802994"/>
            <a:ext cx="7384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Roboto Serif"/>
              <a:buNone/>
              <a:defRPr sz="2800">
                <a:solidFill>
                  <a:schemeClr val="dk1"/>
                </a:solidFill>
                <a:latin typeface="Roboto Serif"/>
                <a:ea typeface="Roboto Serif"/>
                <a:cs typeface="Roboto Serif"/>
                <a:sym typeface="Roboto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70" name="Google Shape;670;p94"/>
          <p:cNvSpPr txBox="1"/>
          <p:nvPr>
            <p:ph idx="1" type="body"/>
          </p:nvPr>
        </p:nvSpPr>
        <p:spPr>
          <a:xfrm>
            <a:off x="845100" y="1510444"/>
            <a:ext cx="7384500" cy="26553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15:clr>
            <a:srgbClr val="E46962"/>
          </p15:clr>
        </p15:guide>
        <p15:guide id="2" orient="horz" pos="3240">
          <p15:clr>
            <a:srgbClr val="E46962"/>
          </p15:clr>
        </p15:guide>
        <p15:guide id="3" orient="horz" pos="1620">
          <p15:clr>
            <a:srgbClr val="E46962"/>
          </p15:clr>
        </p15:guide>
        <p15:guide id="4" pos="2880">
          <p15:clr>
            <a:srgbClr val="E46962"/>
          </p15:clr>
        </p15:guide>
        <p15:guide id="5">
          <p15:clr>
            <a:srgbClr val="E46962"/>
          </p15:clr>
        </p15:guide>
        <p15:guide id="6" pos="5760">
          <p15:clr>
            <a:srgbClr val="E46962"/>
          </p15:clr>
        </p15:guide>
        <p15:guide id="7" pos="144">
          <p15:clr>
            <a:srgbClr val="FF0000"/>
          </p15:clr>
        </p15:guide>
        <p15:guide id="8" pos="5616">
          <p15:clr>
            <a:srgbClr val="FF0000"/>
          </p15:clr>
        </p15:guide>
        <p15:guide id="9" orient="horz" pos="144">
          <p15:clr>
            <a:srgbClr val="FF0000"/>
          </p15:clr>
        </p15:guide>
        <p15:guide id="10" orient="horz" pos="3099">
          <p15:clr>
            <a:srgbClr val="FF0000"/>
          </p15:clr>
        </p15:guide>
        <p15:guide id="11" pos="5184">
          <p15:clr>
            <a:srgbClr val="E46962"/>
          </p15:clr>
        </p15:guide>
        <p15:guide id="12" pos="576">
          <p15:clr>
            <a:srgbClr val="E46962"/>
          </p15:clr>
        </p15:guide>
        <p15:guide id="13" orient="horz" pos="576">
          <p15:clr>
            <a:srgbClr val="E46962"/>
          </p15:clr>
        </p15:guide>
        <p15:guide id="14" orient="horz" pos="2664">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90" name="Shape 1290"/>
        <p:cNvGrpSpPr/>
        <p:nvPr/>
      </p:nvGrpSpPr>
      <p:grpSpPr>
        <a:xfrm>
          <a:off x="0" y="0"/>
          <a:ext cx="0" cy="0"/>
          <a:chOff x="0" y="0"/>
          <a:chExt cx="0" cy="0"/>
        </a:xfrm>
      </p:grpSpPr>
      <p:sp>
        <p:nvSpPr>
          <p:cNvPr id="1291" name="Google Shape;1291;p1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292" name="Google Shape;1292;p1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93" name="Google Shape;1293;p1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48" name="Shape 1448"/>
        <p:cNvGrpSpPr/>
        <p:nvPr/>
      </p:nvGrpSpPr>
      <p:grpSpPr>
        <a:xfrm>
          <a:off x="0" y="0"/>
          <a:ext cx="0" cy="0"/>
          <a:chOff x="0" y="0"/>
          <a:chExt cx="0" cy="0"/>
        </a:xfrm>
      </p:grpSpPr>
      <p:sp>
        <p:nvSpPr>
          <p:cNvPr id="1449" name="Google Shape;1449;p208"/>
          <p:cNvSpPr txBox="1"/>
          <p:nvPr>
            <p:ph type="title"/>
          </p:nvPr>
        </p:nvSpPr>
        <p:spPr>
          <a:xfrm>
            <a:off x="845100" y="802994"/>
            <a:ext cx="7384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Roboto Serif"/>
              <a:buNone/>
              <a:defRPr sz="2800">
                <a:solidFill>
                  <a:schemeClr val="dk1"/>
                </a:solidFill>
                <a:latin typeface="Roboto Serif"/>
                <a:ea typeface="Roboto Serif"/>
                <a:cs typeface="Roboto Serif"/>
                <a:sym typeface="Roboto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450" name="Google Shape;1450;p208"/>
          <p:cNvSpPr txBox="1"/>
          <p:nvPr>
            <p:ph idx="1" type="body"/>
          </p:nvPr>
        </p:nvSpPr>
        <p:spPr>
          <a:xfrm>
            <a:off x="845100" y="1510444"/>
            <a:ext cx="7384500" cy="26553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Proxima Nova"/>
              <a:buChar char="●"/>
              <a:defRPr sz="1800">
                <a:solidFill>
                  <a:schemeClr val="dk1"/>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 id="2147483894" r:id="rId43"/>
    <p:sldLayoutId id="2147483895" r:id="rId44"/>
    <p:sldLayoutId id="2147483896" r:id="rId45"/>
    <p:sldLayoutId id="2147483897" r:id="rId46"/>
    <p:sldLayoutId id="2147483898" r:id="rId47"/>
    <p:sldLayoutId id="2147483899" r:id="rId48"/>
    <p:sldLayoutId id="2147483900" r:id="rId49"/>
    <p:sldLayoutId id="2147483901" r:id="rId50"/>
    <p:sldLayoutId id="2147483902" r:id="rId51"/>
    <p:sldLayoutId id="2147483903" r:id="rId52"/>
    <p:sldLayoutId id="2147483904" r:id="rId53"/>
    <p:sldLayoutId id="2147483905" r:id="rId54"/>
    <p:sldLayoutId id="2147483906" r:id="rId55"/>
    <p:sldLayoutId id="2147483907" r:id="rId56"/>
    <p:sldLayoutId id="2147483908" r:id="rId57"/>
    <p:sldLayoutId id="2147483909" r:id="rId58"/>
    <p:sldLayoutId id="2147483910" r:id="rId59"/>
    <p:sldLayoutId id="2147483911" r:id="rId60"/>
    <p:sldLayoutId id="2147483912" r:id="rId61"/>
    <p:sldLayoutId id="2147483913" r:id="rId62"/>
    <p:sldLayoutId id="2147483914" r:id="rId63"/>
    <p:sldLayoutId id="2147483915" r:id="rId64"/>
    <p:sldLayoutId id="2147483916" r:id="rId65"/>
    <p:sldLayoutId id="2147483917" r:id="rId66"/>
    <p:sldLayoutId id="2147483918" r:id="rId67"/>
    <p:sldLayoutId id="2147483919" r:id="rId68"/>
    <p:sldLayoutId id="2147483920" r:id="rId69"/>
    <p:sldLayoutId id="2147483921" r:id="rId70"/>
    <p:sldLayoutId id="2147483922" r:id="rId71"/>
    <p:sldLayoutId id="2147483923" r:id="rId72"/>
    <p:sldLayoutId id="2147483924" r:id="rId73"/>
    <p:sldLayoutId id="2147483925" r:id="rId74"/>
    <p:sldLayoutId id="2147483926" r:id="rId75"/>
    <p:sldLayoutId id="2147483927" r:id="rId76"/>
    <p:sldLayoutId id="2147483928" r:id="rId77"/>
    <p:sldLayoutId id="2147483929" r:id="rId78"/>
    <p:sldLayoutId id="2147483930" r:id="rId79"/>
    <p:sldLayoutId id="2147483931" r:id="rId80"/>
    <p:sldLayoutId id="2147483932" r:id="rId81"/>
    <p:sldLayoutId id="2147483933" r:id="rId82"/>
    <p:sldLayoutId id="2147483934" r:id="rId83"/>
    <p:sldLayoutId id="2147483935" r:id="rId84"/>
    <p:sldLayoutId id="2147483936" r:id="rId85"/>
    <p:sldLayoutId id="2147483937" r:id="rId86"/>
    <p:sldLayoutId id="2147483938" r:id="rId87"/>
    <p:sldLayoutId id="2147483939" r:id="rId88"/>
    <p:sldLayoutId id="2147483940" r:id="rId8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15:clr>
            <a:srgbClr val="E46962"/>
          </p15:clr>
        </p15:guide>
        <p15:guide id="2" orient="horz" pos="3240">
          <p15:clr>
            <a:srgbClr val="E46962"/>
          </p15:clr>
        </p15:guide>
        <p15:guide id="3" orient="horz" pos="1620">
          <p15:clr>
            <a:srgbClr val="E46962"/>
          </p15:clr>
        </p15:guide>
        <p15:guide id="4" pos="2880">
          <p15:clr>
            <a:srgbClr val="E46962"/>
          </p15:clr>
        </p15:guide>
        <p15:guide id="5">
          <p15:clr>
            <a:srgbClr val="E46962"/>
          </p15:clr>
        </p15:guide>
        <p15:guide id="6" pos="5760">
          <p15:clr>
            <a:srgbClr val="E46962"/>
          </p15:clr>
        </p15:guide>
        <p15:guide id="7" pos="144">
          <p15:clr>
            <a:srgbClr val="FF0000"/>
          </p15:clr>
        </p15:guide>
        <p15:guide id="8" pos="5616">
          <p15:clr>
            <a:srgbClr val="FF0000"/>
          </p15:clr>
        </p15:guide>
        <p15:guide id="9" orient="horz" pos="144">
          <p15:clr>
            <a:srgbClr val="FF0000"/>
          </p15:clr>
        </p15:guide>
        <p15:guide id="10" orient="horz" pos="3099">
          <p15:clr>
            <a:srgbClr val="FF0000"/>
          </p15:clr>
        </p15:guide>
        <p15:guide id="11" pos="5184">
          <p15:clr>
            <a:srgbClr val="E46962"/>
          </p15:clr>
        </p15:guide>
        <p15:guide id="12" pos="576">
          <p15:clr>
            <a:srgbClr val="E46962"/>
          </p15:clr>
        </p15:guide>
        <p15:guide id="13" orient="horz" pos="576">
          <p15:clr>
            <a:srgbClr val="E46962"/>
          </p15:clr>
        </p15:guide>
        <p15:guide id="14" orient="horz" pos="266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4.xml"/><Relationship Id="rId3" Type="http://schemas.openxmlformats.org/officeDocument/2006/relationships/hyperlink" Target="https://sproutsocial.com/insights/data/social-media-productivity/" TargetMode="External"/><Relationship Id="rId4" Type="http://schemas.openxmlformats.org/officeDocument/2006/relationships/hyperlink" Target="https://sproutsocial.com/tria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16.xml"/><Relationship Id="rId3" Type="http://schemas.openxmlformats.org/officeDocument/2006/relationships/hyperlink" Target="https://sproutsocial.com/insights/data/forrester-tei-study/" TargetMode="External"/><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17.xml"/><Relationship Id="rId3" Type="http://schemas.openxmlformats.org/officeDocument/2006/relationships/hyperlink" Target="https://sproutsocial.com/insights/data/forrester-tei-study/" TargetMode="External"/><Relationship Id="rId4" Type="http://schemas.openxmlformats.org/officeDocument/2006/relationships/image" Target="../media/image1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18.xml"/><Relationship Id="rId3" Type="http://schemas.openxmlformats.org/officeDocument/2006/relationships/hyperlink" Target="https://sproutsocial.com/insights/data/forrester-tei-study/" TargetMode="External"/><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19.xml"/><Relationship Id="rId3" Type="http://schemas.openxmlformats.org/officeDocument/2006/relationships/image" Target="../media/image1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hyperlink" Target="https://sproutsocial.com/insights/social-media-cfo/" TargetMode="External"/><Relationship Id="rId4" Type="http://schemas.openxmlformats.org/officeDocument/2006/relationships/hyperlink" Target="https://sproutsocial.com/insights/storytelling-with-data/" TargetMode="External"/><Relationship Id="rId5" Type="http://schemas.openxmlformats.org/officeDocument/2006/relationships/hyperlink" Target="https://sproutsocial.com/insights/social-media-intelligenc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xml"/><Relationship Id="rId3" Type="http://schemas.openxmlformats.org/officeDocument/2006/relationships/image" Target="../media/image150.png"/><Relationship Id="rId4" Type="http://schemas.openxmlformats.org/officeDocument/2006/relationships/image" Target="../media/image153.png"/><Relationship Id="rId5" Type="http://schemas.openxmlformats.org/officeDocument/2006/relationships/image" Target="../media/image147.png"/><Relationship Id="rId6" Type="http://schemas.openxmlformats.org/officeDocument/2006/relationships/image" Target="../media/image1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xml"/><Relationship Id="rId3" Type="http://schemas.openxmlformats.org/officeDocument/2006/relationships/hyperlink" Target="https://sproutsocial.com/insights/customer-service-metric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xml"/><Relationship Id="rId3" Type="http://schemas.openxmlformats.org/officeDocument/2006/relationships/image" Target="../media/image1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8.xml"/><Relationship Id="rId3" Type="http://schemas.openxmlformats.org/officeDocument/2006/relationships/image" Target="../media/image1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298"/>
          <p:cNvSpPr txBox="1"/>
          <p:nvPr>
            <p:ph idx="1" type="body"/>
          </p:nvPr>
        </p:nvSpPr>
        <p:spPr>
          <a:xfrm>
            <a:off x="805700" y="2013550"/>
            <a:ext cx="7092300" cy="2549400"/>
          </a:xfrm>
          <a:prstGeom prst="rect">
            <a:avLst/>
          </a:prstGeom>
        </p:spPr>
        <p:txBody>
          <a:bodyPr anchorCtr="0" anchor="b" bIns="45700" lIns="91425" spcFirstLastPara="1" rIns="91425" wrap="square" tIns="45700">
            <a:noAutofit/>
          </a:bodyPr>
          <a:lstStyle/>
          <a:p>
            <a:pPr indent="0" lvl="0" marL="0" rtl="0" algn="l">
              <a:spcBef>
                <a:spcPts val="750"/>
              </a:spcBef>
              <a:spcAft>
                <a:spcPts val="1200"/>
              </a:spcAft>
              <a:buNone/>
            </a:pPr>
            <a:r>
              <a:rPr lang="en" sz="3600"/>
              <a:t>Social Media Scorecard Templates to Keep Your C-Suite Informed</a:t>
            </a:r>
            <a:endParaRPr sz="4800"/>
          </a:p>
        </p:txBody>
      </p:sp>
      <p:sp>
        <p:nvSpPr>
          <p:cNvPr id="2103" name="Google Shape;2103;p298"/>
          <p:cNvSpPr txBox="1"/>
          <p:nvPr/>
        </p:nvSpPr>
        <p:spPr>
          <a:xfrm>
            <a:off x="2757100" y="2151550"/>
            <a:ext cx="347400" cy="2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a:t>
            </a:r>
            <a:endParaRPr sz="1800">
              <a:solidFill>
                <a:schemeClr val="lt1"/>
              </a:solidFill>
              <a:latin typeface="Proxima Nova"/>
              <a:ea typeface="Proxima Nova"/>
              <a:cs typeface="Proxima Nova"/>
              <a:sym typeface="Proxima Nova"/>
            </a:endParaRPr>
          </a:p>
        </p:txBody>
      </p:sp>
      <p:sp>
        <p:nvSpPr>
          <p:cNvPr id="2104" name="Google Shape;2104;p298"/>
          <p:cNvSpPr/>
          <p:nvPr/>
        </p:nvSpPr>
        <p:spPr>
          <a:xfrm>
            <a:off x="3181850" y="2013550"/>
            <a:ext cx="1876800" cy="509700"/>
          </a:xfrm>
          <a:prstGeom prst="rect">
            <a:avLst/>
          </a:prstGeom>
          <a:noFill/>
          <a:ln cap="flat" cmpd="sng" w="9525">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Proxima Nova"/>
                <a:ea typeface="Proxima Nova"/>
                <a:cs typeface="Proxima Nova"/>
                <a:sym typeface="Proxima Nova"/>
              </a:rPr>
              <a:t>White co-brand logo </a:t>
            </a:r>
            <a:br>
              <a:rPr lang="en" sz="1000">
                <a:solidFill>
                  <a:schemeClr val="lt1"/>
                </a:solidFill>
                <a:latin typeface="Proxima Nova"/>
                <a:ea typeface="Proxima Nova"/>
                <a:cs typeface="Proxima Nova"/>
                <a:sym typeface="Proxima Nova"/>
              </a:rPr>
            </a:br>
            <a:r>
              <a:rPr lang="en" sz="1000">
                <a:solidFill>
                  <a:schemeClr val="lt1"/>
                </a:solidFill>
                <a:latin typeface="Proxima Nova"/>
                <a:ea typeface="Proxima Nova"/>
                <a:cs typeface="Proxima Nova"/>
                <a:sym typeface="Proxima Nova"/>
              </a:rPr>
              <a:t>goes here</a:t>
            </a:r>
            <a:endParaRPr sz="1000">
              <a:solidFill>
                <a:schemeClr val="lt1"/>
              </a:solidFill>
              <a:latin typeface="Proxima Nova"/>
              <a:ea typeface="Proxima Nova"/>
              <a:cs typeface="Proxima Nova"/>
              <a:sym typeface="Proxima Nova"/>
            </a:endParaRPr>
          </a:p>
        </p:txBody>
      </p:sp>
      <p:pic>
        <p:nvPicPr>
          <p:cNvPr id="2105" name="Google Shape;2105;p298"/>
          <p:cNvPicPr preferRelativeResize="0"/>
          <p:nvPr/>
        </p:nvPicPr>
        <p:blipFill>
          <a:blip r:embed="rId3">
            <a:alphaModFix/>
          </a:blip>
          <a:stretch>
            <a:fillRect/>
          </a:stretch>
        </p:blipFill>
        <p:spPr>
          <a:xfrm>
            <a:off x="6416100" y="430200"/>
            <a:ext cx="2313549" cy="1544249"/>
          </a:xfrm>
          <a:prstGeom prst="rect">
            <a:avLst/>
          </a:prstGeom>
          <a:noFill/>
          <a:ln>
            <a:noFill/>
          </a:ln>
        </p:spPr>
      </p:pic>
      <p:sp>
        <p:nvSpPr>
          <p:cNvPr id="2106" name="Google Shape;2106;p298"/>
          <p:cNvSpPr/>
          <p:nvPr/>
        </p:nvSpPr>
        <p:spPr>
          <a:xfrm>
            <a:off x="7371600" y="2745600"/>
            <a:ext cx="1772400" cy="2397900"/>
          </a:xfrm>
          <a:prstGeom prst="rect">
            <a:avLst/>
          </a:prstGeom>
          <a:solidFill>
            <a:srgbClr val="7DEAD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Proxima Nova"/>
                <a:ea typeface="Proxima Nova"/>
                <a:cs typeface="Proxima Nova"/>
                <a:sym typeface="Proxima Nova"/>
              </a:rPr>
              <a:t>Co-brand minimally and only on the title and thank you slides. </a:t>
            </a:r>
            <a:endParaRPr b="1" sz="800">
              <a:latin typeface="Proxima Nova"/>
              <a:ea typeface="Proxima Nova"/>
              <a:cs typeface="Proxima Nova"/>
              <a:sym typeface="Proxima Nova"/>
            </a:endParaRPr>
          </a:p>
          <a:p>
            <a:pPr indent="0" lvl="0" marL="0" rtl="0" algn="l">
              <a:spcBef>
                <a:spcPts val="0"/>
              </a:spcBef>
              <a:spcAft>
                <a:spcPts val="0"/>
              </a:spcAft>
              <a:buNone/>
            </a:pPr>
            <a:r>
              <a:t/>
            </a:r>
            <a:endParaRPr sz="800">
              <a:latin typeface="Proxima Nova"/>
              <a:ea typeface="Proxima Nova"/>
              <a:cs typeface="Proxima Nova"/>
              <a:sym typeface="Proxima Nova"/>
            </a:endParaRPr>
          </a:p>
          <a:p>
            <a:pPr indent="0" lvl="0" marL="0" rtl="0" algn="l">
              <a:spcBef>
                <a:spcPts val="0"/>
              </a:spcBef>
              <a:spcAft>
                <a:spcPts val="0"/>
              </a:spcAft>
              <a:buNone/>
            </a:pPr>
            <a:r>
              <a:rPr b="1" lang="en" sz="800">
                <a:latin typeface="Proxima Nova"/>
                <a:ea typeface="Proxima Nova"/>
                <a:cs typeface="Proxima Nova"/>
                <a:sym typeface="Proxima Nova"/>
              </a:rPr>
              <a:t>How to download a png logo on google images: </a:t>
            </a:r>
            <a:br>
              <a:rPr lang="en" sz="800">
                <a:latin typeface="Proxima Nova"/>
                <a:ea typeface="Proxima Nova"/>
                <a:cs typeface="Proxima Nova"/>
                <a:sym typeface="Proxima Nova"/>
              </a:rPr>
            </a:br>
            <a:r>
              <a:rPr lang="en" sz="800">
                <a:latin typeface="Proxima Nova"/>
                <a:ea typeface="Proxima Nova"/>
                <a:cs typeface="Proxima Nova"/>
                <a:sym typeface="Proxima Nova"/>
              </a:rPr>
              <a:t>1. Google Image Search company name + white logo</a:t>
            </a:r>
            <a:br>
              <a:rPr lang="en" sz="800">
                <a:latin typeface="Proxima Nova"/>
                <a:ea typeface="Proxima Nova"/>
                <a:cs typeface="Proxima Nova"/>
                <a:sym typeface="Proxima Nova"/>
              </a:rPr>
            </a:br>
            <a:r>
              <a:rPr lang="en" sz="800">
                <a:latin typeface="Proxima Nova"/>
                <a:ea typeface="Proxima Nova"/>
                <a:cs typeface="Proxima Nova"/>
                <a:sym typeface="Proxima Nova"/>
              </a:rPr>
              <a:t>2. Select “tools” under the search bar</a:t>
            </a:r>
            <a:br>
              <a:rPr lang="en" sz="800">
                <a:latin typeface="Proxima Nova"/>
                <a:ea typeface="Proxima Nova"/>
                <a:cs typeface="Proxima Nova"/>
                <a:sym typeface="Proxima Nova"/>
              </a:rPr>
            </a:br>
            <a:r>
              <a:rPr lang="en" sz="800">
                <a:latin typeface="Proxima Nova"/>
                <a:ea typeface="Proxima Nova"/>
                <a:cs typeface="Proxima Nova"/>
                <a:sym typeface="Proxima Nova"/>
              </a:rPr>
              <a:t>3. Select “color” &gt; “Transparent”</a:t>
            </a:r>
            <a:endParaRPr sz="800">
              <a:latin typeface="Proxima Nova"/>
              <a:ea typeface="Proxima Nova"/>
              <a:cs typeface="Proxima Nova"/>
              <a:sym typeface="Proxima Nova"/>
            </a:endParaRPr>
          </a:p>
          <a:p>
            <a:pPr indent="0" lvl="0" marL="0" rtl="0" algn="l">
              <a:spcBef>
                <a:spcPts val="0"/>
              </a:spcBef>
              <a:spcAft>
                <a:spcPts val="0"/>
              </a:spcAft>
              <a:buNone/>
            </a:pPr>
            <a:r>
              <a:rPr lang="en" sz="800">
                <a:latin typeface="Proxima Nova"/>
                <a:ea typeface="Proxima Nova"/>
                <a:cs typeface="Proxima Nova"/>
                <a:sym typeface="Proxima Nova"/>
              </a:rPr>
              <a:t>4. This will filter results to PNGs </a:t>
            </a:r>
            <a:endParaRPr sz="800">
              <a:latin typeface="Proxima Nova"/>
              <a:ea typeface="Proxima Nova"/>
              <a:cs typeface="Proxima Nova"/>
              <a:sym typeface="Proxima Nova"/>
            </a:endParaRPr>
          </a:p>
          <a:p>
            <a:pPr indent="0" lvl="0" marL="0" rtl="0" algn="l">
              <a:spcBef>
                <a:spcPts val="0"/>
              </a:spcBef>
              <a:spcAft>
                <a:spcPts val="0"/>
              </a:spcAft>
              <a:buNone/>
            </a:pPr>
            <a:r>
              <a:t/>
            </a:r>
            <a:endParaRPr sz="800">
              <a:latin typeface="Proxima Nova"/>
              <a:ea typeface="Proxima Nova"/>
              <a:cs typeface="Proxima Nova"/>
              <a:sym typeface="Proxima Nova"/>
            </a:endParaRPr>
          </a:p>
          <a:p>
            <a:pPr indent="0" lvl="0" marL="0" rtl="0" algn="l">
              <a:spcBef>
                <a:spcPts val="0"/>
              </a:spcBef>
              <a:spcAft>
                <a:spcPts val="0"/>
              </a:spcAft>
              <a:buNone/>
            </a:pPr>
            <a:r>
              <a:rPr lang="en" sz="800">
                <a:latin typeface="Proxima Nova"/>
                <a:ea typeface="Proxima Nova"/>
                <a:cs typeface="Proxima Nova"/>
                <a:sym typeface="Proxima Nova"/>
              </a:rPr>
              <a:t>5. Drag your png onto your slide, resize it to fit within the dotted rectangle, and delete the dotted rectangle when done. </a:t>
            </a:r>
            <a:br>
              <a:rPr lang="en" sz="800">
                <a:latin typeface="Proxima Nova"/>
                <a:ea typeface="Proxima Nova"/>
                <a:cs typeface="Proxima Nova"/>
                <a:sym typeface="Proxima Nova"/>
              </a:rPr>
            </a:br>
            <a:endParaRPr sz="800">
              <a:latin typeface="Proxima Nova"/>
              <a:ea typeface="Proxima Nova"/>
              <a:cs typeface="Proxima Nova"/>
              <a:sym typeface="Proxima Nova"/>
            </a:endParaRPr>
          </a:p>
          <a:p>
            <a:pPr indent="0" lvl="0" marL="0" rtl="0" algn="l">
              <a:spcBef>
                <a:spcPts val="0"/>
              </a:spcBef>
              <a:spcAft>
                <a:spcPts val="0"/>
              </a:spcAft>
              <a:buNone/>
            </a:pPr>
            <a:r>
              <a:rPr b="1" lang="en" sz="800">
                <a:latin typeface="Proxima Nova"/>
                <a:ea typeface="Proxima Nova"/>
                <a:cs typeface="Proxima Nova"/>
                <a:sym typeface="Proxima Nova"/>
              </a:rPr>
              <a:t>Delete this box when done.</a:t>
            </a:r>
            <a:endParaRPr b="1" sz="800">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6" name="Shape 2296"/>
        <p:cNvGrpSpPr/>
        <p:nvPr/>
      </p:nvGrpSpPr>
      <p:grpSpPr>
        <a:xfrm>
          <a:off x="0" y="0"/>
          <a:ext cx="0" cy="0"/>
          <a:chOff x="0" y="0"/>
          <a:chExt cx="0" cy="0"/>
        </a:xfrm>
      </p:grpSpPr>
      <p:sp>
        <p:nvSpPr>
          <p:cNvPr id="2297" name="Google Shape;2297;p307"/>
          <p:cNvSpPr/>
          <p:nvPr/>
        </p:nvSpPr>
        <p:spPr>
          <a:xfrm>
            <a:off x="4686900" y="3269200"/>
            <a:ext cx="3542700" cy="959700"/>
          </a:xfrm>
          <a:prstGeom prst="roundRect">
            <a:avLst>
              <a:gd fmla="val 12754"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98" name="Google Shape;2298;p307"/>
          <p:cNvSpPr/>
          <p:nvPr/>
        </p:nvSpPr>
        <p:spPr>
          <a:xfrm>
            <a:off x="914400" y="3130300"/>
            <a:ext cx="3542700" cy="8115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99" name="Google Shape;2299;p307"/>
          <p:cNvSpPr txBox="1"/>
          <p:nvPr>
            <p:ph idx="4294967295" type="body"/>
          </p:nvPr>
        </p:nvSpPr>
        <p:spPr>
          <a:xfrm>
            <a:off x="1236350" y="1849600"/>
            <a:ext cx="2933100" cy="11481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b="1" lang="en" sz="1400">
                <a:solidFill>
                  <a:schemeClr val="dk1"/>
                </a:solidFill>
              </a:rPr>
              <a:t>Insight: </a:t>
            </a:r>
            <a:endParaRPr b="1" sz="1400">
              <a:solidFill>
                <a:schemeClr val="dk1"/>
              </a:solidFill>
            </a:endParaRPr>
          </a:p>
          <a:p>
            <a:pPr indent="0" lvl="0" marL="0" rtl="0" algn="l">
              <a:spcBef>
                <a:spcPts val="0"/>
              </a:spcBef>
              <a:spcAft>
                <a:spcPts val="1200"/>
              </a:spcAft>
              <a:buNone/>
            </a:pPr>
            <a:r>
              <a:rPr lang="en" sz="1400">
                <a:solidFill>
                  <a:schemeClr val="dk1"/>
                </a:solidFill>
              </a:rPr>
              <a:t>Further invest in [include initiatives and strategies] on [platforms] to improve [</a:t>
            </a:r>
            <a:r>
              <a:rPr lang="en" sz="1400"/>
              <a:t>include</a:t>
            </a:r>
            <a:r>
              <a:rPr lang="en" sz="1400">
                <a:solidFill>
                  <a:schemeClr val="dk1"/>
                </a:solidFill>
              </a:rPr>
              <a:t> metric</a:t>
            </a:r>
            <a:r>
              <a:rPr lang="en" sz="1400"/>
              <a:t>(</a:t>
            </a:r>
            <a:r>
              <a:rPr lang="en" sz="1400">
                <a:solidFill>
                  <a:schemeClr val="dk1"/>
                </a:solidFill>
              </a:rPr>
              <a:t>s)].</a:t>
            </a:r>
            <a:endParaRPr sz="1400"/>
          </a:p>
        </p:txBody>
      </p:sp>
      <p:sp>
        <p:nvSpPr>
          <p:cNvPr id="2300" name="Google Shape;2300;p307"/>
          <p:cNvSpPr/>
          <p:nvPr/>
        </p:nvSpPr>
        <p:spPr>
          <a:xfrm>
            <a:off x="914400" y="3269100"/>
            <a:ext cx="3542700" cy="959700"/>
          </a:xfrm>
          <a:prstGeom prst="roundRect">
            <a:avLst>
              <a:gd fmla="val 12754"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301" name="Google Shape;2301;p307"/>
          <p:cNvSpPr txBox="1"/>
          <p:nvPr/>
        </p:nvSpPr>
        <p:spPr>
          <a:xfrm>
            <a:off x="1236350" y="3332900"/>
            <a:ext cx="2933100" cy="5556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a:solidFill>
                  <a:schemeClr val="lt1"/>
                </a:solidFill>
                <a:latin typeface="Proxima Nova"/>
                <a:ea typeface="Proxima Nova"/>
                <a:cs typeface="Proxima Nova"/>
                <a:sym typeface="Proxima Nova"/>
              </a:rPr>
              <a:t>Actions:</a:t>
            </a:r>
            <a:endParaRPr b="1">
              <a:solidFill>
                <a:schemeClr val="lt1"/>
              </a:solidFill>
              <a:latin typeface="Proxima Nova"/>
              <a:ea typeface="Proxima Nova"/>
              <a:cs typeface="Proxima Nova"/>
              <a:sym typeface="Proxima Nova"/>
            </a:endParaRPr>
          </a:p>
          <a:p>
            <a:pPr indent="0" lvl="0" marL="0" rtl="0" algn="l">
              <a:lnSpc>
                <a:spcPct val="115000"/>
              </a:lnSpc>
              <a:spcBef>
                <a:spcPts val="0"/>
              </a:spcBef>
              <a:spcAft>
                <a:spcPts val="1200"/>
              </a:spcAft>
              <a:buNone/>
            </a:pPr>
            <a:r>
              <a:rPr lang="en">
                <a:solidFill>
                  <a:schemeClr val="lt1"/>
                </a:solidFill>
                <a:latin typeface="Proxima Nova"/>
                <a:ea typeface="Proxima Nova"/>
                <a:cs typeface="Proxima Nova"/>
                <a:sym typeface="Proxima Nova"/>
              </a:rPr>
              <a:t>[Include specific data-driven tasks]</a:t>
            </a:r>
            <a:endParaRPr b="1">
              <a:solidFill>
                <a:schemeClr val="lt1"/>
              </a:solidFill>
              <a:latin typeface="Proxima Nova"/>
              <a:ea typeface="Proxima Nova"/>
              <a:cs typeface="Proxima Nova"/>
              <a:sym typeface="Proxima Nova"/>
            </a:endParaRPr>
          </a:p>
        </p:txBody>
      </p:sp>
      <p:sp>
        <p:nvSpPr>
          <p:cNvPr id="2302" name="Google Shape;2302;p307"/>
          <p:cNvSpPr txBox="1"/>
          <p:nvPr>
            <p:ph idx="4294967295" type="body"/>
          </p:nvPr>
        </p:nvSpPr>
        <p:spPr>
          <a:xfrm>
            <a:off x="4939325" y="1849600"/>
            <a:ext cx="2933100" cy="11481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b="1" lang="en" sz="1400">
                <a:solidFill>
                  <a:schemeClr val="dk1"/>
                </a:solidFill>
              </a:rPr>
              <a:t>Insight: </a:t>
            </a:r>
            <a:endParaRPr b="1" sz="1400">
              <a:solidFill>
                <a:schemeClr val="dk1"/>
              </a:solidFill>
            </a:endParaRPr>
          </a:p>
          <a:p>
            <a:pPr indent="0" lvl="0" marL="0" rtl="0" algn="l">
              <a:spcBef>
                <a:spcPts val="0"/>
              </a:spcBef>
              <a:spcAft>
                <a:spcPts val="1200"/>
              </a:spcAft>
              <a:buNone/>
            </a:pPr>
            <a:r>
              <a:rPr lang="en" sz="1400"/>
              <a:t>Further invest in [include initiatives and strategies] on [platforms] to improve [include metric(s)].</a:t>
            </a:r>
            <a:endParaRPr sz="1400"/>
          </a:p>
        </p:txBody>
      </p:sp>
      <p:sp>
        <p:nvSpPr>
          <p:cNvPr id="2303" name="Google Shape;2303;p307"/>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Key insights and actions</a:t>
            </a:r>
            <a:endParaRPr/>
          </a:p>
        </p:txBody>
      </p:sp>
      <p:sp>
        <p:nvSpPr>
          <p:cNvPr id="2304" name="Google Shape;2304;p307"/>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305" name="Google Shape;2305;p307"/>
          <p:cNvSpPr/>
          <p:nvPr/>
        </p:nvSpPr>
        <p:spPr>
          <a:xfrm>
            <a:off x="4686900" y="3130300"/>
            <a:ext cx="3542700" cy="8115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306" name="Google Shape;2306;p307"/>
          <p:cNvSpPr txBox="1"/>
          <p:nvPr/>
        </p:nvSpPr>
        <p:spPr>
          <a:xfrm>
            <a:off x="5008850" y="3332900"/>
            <a:ext cx="2933100" cy="5556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a:solidFill>
                  <a:schemeClr val="lt1"/>
                </a:solidFill>
                <a:latin typeface="Proxima Nova"/>
                <a:ea typeface="Proxima Nova"/>
                <a:cs typeface="Proxima Nova"/>
                <a:sym typeface="Proxima Nova"/>
              </a:rPr>
              <a:t>Actions:</a:t>
            </a:r>
            <a:endParaRPr b="1">
              <a:solidFill>
                <a:schemeClr val="lt1"/>
              </a:solidFill>
              <a:latin typeface="Proxima Nova"/>
              <a:ea typeface="Proxima Nova"/>
              <a:cs typeface="Proxima Nova"/>
              <a:sym typeface="Proxima Nova"/>
            </a:endParaRPr>
          </a:p>
          <a:p>
            <a:pPr indent="0" lvl="0" marL="0" rtl="0" algn="l">
              <a:lnSpc>
                <a:spcPct val="115000"/>
              </a:lnSpc>
              <a:spcBef>
                <a:spcPts val="0"/>
              </a:spcBef>
              <a:spcAft>
                <a:spcPts val="1200"/>
              </a:spcAft>
              <a:buNone/>
            </a:pPr>
            <a:r>
              <a:rPr lang="en">
                <a:solidFill>
                  <a:schemeClr val="lt1"/>
                </a:solidFill>
                <a:latin typeface="Proxima Nova"/>
                <a:ea typeface="Proxima Nova"/>
                <a:cs typeface="Proxima Nova"/>
                <a:sym typeface="Proxima Nova"/>
              </a:rPr>
              <a:t>[Include specific data-driven tasks]</a:t>
            </a:r>
            <a:endParaRPr b="1">
              <a:solidFill>
                <a:schemeClr val="lt1"/>
              </a:solidFill>
              <a:latin typeface="Proxima Nova"/>
              <a:ea typeface="Proxima Nova"/>
              <a:cs typeface="Proxima Nova"/>
              <a:sym typeface="Proxima Nova"/>
            </a:endParaRPr>
          </a:p>
        </p:txBody>
      </p:sp>
      <p:sp>
        <p:nvSpPr>
          <p:cNvPr id="2307" name="Google Shape;2307;p307"/>
          <p:cNvSpPr/>
          <p:nvPr>
            <p:ph idx="2" type="pic"/>
          </p:nvPr>
        </p:nvSpPr>
        <p:spPr>
          <a:xfrm>
            <a:off x="7718975" y="4488400"/>
            <a:ext cx="1004400" cy="225300"/>
          </a:xfrm>
          <a:prstGeom prst="rect">
            <a:avLst/>
          </a:prstGeom>
          <a:no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grpSp>
        <p:nvGrpSpPr>
          <p:cNvPr id="2312" name="Google Shape;2312;p308"/>
          <p:cNvGrpSpPr/>
          <p:nvPr/>
        </p:nvGrpSpPr>
        <p:grpSpPr>
          <a:xfrm>
            <a:off x="5930100" y="3080775"/>
            <a:ext cx="2303750" cy="1148100"/>
            <a:chOff x="910150" y="3080775"/>
            <a:chExt cx="2303750" cy="1148100"/>
          </a:xfrm>
        </p:grpSpPr>
        <p:sp>
          <p:nvSpPr>
            <p:cNvPr id="2313" name="Google Shape;2313;p308"/>
            <p:cNvSpPr/>
            <p:nvPr/>
          </p:nvSpPr>
          <p:spPr>
            <a:xfrm>
              <a:off x="910150" y="3080775"/>
              <a:ext cx="2299500" cy="3483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314" name="Google Shape;2314;p308"/>
            <p:cNvSpPr/>
            <p:nvPr/>
          </p:nvSpPr>
          <p:spPr>
            <a:xfrm>
              <a:off x="914400" y="3080775"/>
              <a:ext cx="2299500" cy="1148100"/>
            </a:xfrm>
            <a:prstGeom prst="roundRect">
              <a:avLst>
                <a:gd fmla="val 12754"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nvGrpSpPr>
          <p:cNvPr id="2315" name="Google Shape;2315;p308"/>
          <p:cNvGrpSpPr/>
          <p:nvPr/>
        </p:nvGrpSpPr>
        <p:grpSpPr>
          <a:xfrm>
            <a:off x="3420125" y="3080775"/>
            <a:ext cx="2303750" cy="1148100"/>
            <a:chOff x="910150" y="3080775"/>
            <a:chExt cx="2303750" cy="1148100"/>
          </a:xfrm>
        </p:grpSpPr>
        <p:sp>
          <p:nvSpPr>
            <p:cNvPr id="2316" name="Google Shape;2316;p308"/>
            <p:cNvSpPr/>
            <p:nvPr/>
          </p:nvSpPr>
          <p:spPr>
            <a:xfrm>
              <a:off x="910150" y="3080775"/>
              <a:ext cx="2299500" cy="3483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317" name="Google Shape;2317;p308"/>
            <p:cNvSpPr/>
            <p:nvPr/>
          </p:nvSpPr>
          <p:spPr>
            <a:xfrm>
              <a:off x="914400" y="3080775"/>
              <a:ext cx="2299500" cy="1148100"/>
            </a:xfrm>
            <a:prstGeom prst="roundRect">
              <a:avLst>
                <a:gd fmla="val 12754"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sp>
        <p:nvSpPr>
          <p:cNvPr id="2318" name="Google Shape;2318;p308"/>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Key insights and actions</a:t>
            </a:r>
            <a:endParaRPr/>
          </a:p>
        </p:txBody>
      </p:sp>
      <p:sp>
        <p:nvSpPr>
          <p:cNvPr id="2319" name="Google Shape;2319;p308"/>
          <p:cNvSpPr txBox="1"/>
          <p:nvPr>
            <p:ph idx="1" type="body"/>
          </p:nvPr>
        </p:nvSpPr>
        <p:spPr>
          <a:xfrm>
            <a:off x="1237025" y="1822950"/>
            <a:ext cx="1711800" cy="1148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dk1"/>
                </a:solidFill>
              </a:rPr>
              <a:t>Insight: </a:t>
            </a:r>
            <a:endParaRPr b="1">
              <a:solidFill>
                <a:schemeClr val="dk1"/>
              </a:solidFill>
            </a:endParaRPr>
          </a:p>
          <a:p>
            <a:pPr indent="0" lvl="0" marL="0" rtl="0" algn="l">
              <a:spcBef>
                <a:spcPts val="0"/>
              </a:spcBef>
              <a:spcAft>
                <a:spcPts val="1200"/>
              </a:spcAft>
              <a:buNone/>
            </a:pPr>
            <a:r>
              <a:rPr lang="en">
                <a:solidFill>
                  <a:schemeClr val="dk1"/>
                </a:solidFill>
              </a:rPr>
              <a:t>Further invest in [include initiatives and strategies] on [platforms] to improve [include metric/s)].</a:t>
            </a:r>
            <a:endParaRPr>
              <a:solidFill>
                <a:schemeClr val="dk1"/>
              </a:solidFill>
            </a:endParaRPr>
          </a:p>
        </p:txBody>
      </p:sp>
      <p:sp>
        <p:nvSpPr>
          <p:cNvPr id="2320" name="Google Shape;2320;p308"/>
          <p:cNvSpPr txBox="1"/>
          <p:nvPr>
            <p:ph idx="3" type="body"/>
          </p:nvPr>
        </p:nvSpPr>
        <p:spPr>
          <a:xfrm>
            <a:off x="3702850" y="1822950"/>
            <a:ext cx="1765200" cy="1148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dk1"/>
                </a:solidFill>
              </a:rPr>
              <a:t>Insight: </a:t>
            </a:r>
            <a:endParaRPr b="1">
              <a:solidFill>
                <a:schemeClr val="dk1"/>
              </a:solidFill>
            </a:endParaRPr>
          </a:p>
          <a:p>
            <a:pPr indent="0" lvl="0" marL="0" rtl="0" algn="l">
              <a:spcBef>
                <a:spcPts val="0"/>
              </a:spcBef>
              <a:spcAft>
                <a:spcPts val="1200"/>
              </a:spcAft>
              <a:buNone/>
            </a:pPr>
            <a:r>
              <a:rPr lang="en">
                <a:solidFill>
                  <a:schemeClr val="dk1"/>
                </a:solidFill>
              </a:rPr>
              <a:t>Further invest in [include initiatives and strategies] on [platforms] to improve [include metric/s)].</a:t>
            </a:r>
            <a:endParaRPr/>
          </a:p>
        </p:txBody>
      </p:sp>
      <p:sp>
        <p:nvSpPr>
          <p:cNvPr id="2321" name="Google Shape;2321;p308"/>
          <p:cNvSpPr txBox="1"/>
          <p:nvPr>
            <p:ph idx="5" type="body"/>
          </p:nvPr>
        </p:nvSpPr>
        <p:spPr>
          <a:xfrm>
            <a:off x="6222075" y="1822950"/>
            <a:ext cx="1819200" cy="1148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dk1"/>
                </a:solidFill>
              </a:rPr>
              <a:t>Insight: </a:t>
            </a:r>
            <a:endParaRPr b="1">
              <a:solidFill>
                <a:schemeClr val="dk1"/>
              </a:solidFill>
            </a:endParaRPr>
          </a:p>
          <a:p>
            <a:pPr indent="0" lvl="0" marL="0" rtl="0" algn="l">
              <a:spcBef>
                <a:spcPts val="0"/>
              </a:spcBef>
              <a:spcAft>
                <a:spcPts val="1200"/>
              </a:spcAft>
              <a:buNone/>
            </a:pPr>
            <a:r>
              <a:rPr lang="en">
                <a:solidFill>
                  <a:schemeClr val="dk1"/>
                </a:solidFill>
              </a:rPr>
              <a:t>Further invest in [include initiatives and strategies] on [platforms] to improve [include metric/s)].</a:t>
            </a:r>
            <a:endParaRPr/>
          </a:p>
        </p:txBody>
      </p:sp>
      <p:grpSp>
        <p:nvGrpSpPr>
          <p:cNvPr id="2322" name="Google Shape;2322;p308"/>
          <p:cNvGrpSpPr/>
          <p:nvPr/>
        </p:nvGrpSpPr>
        <p:grpSpPr>
          <a:xfrm>
            <a:off x="910150" y="3080775"/>
            <a:ext cx="2303750" cy="1148100"/>
            <a:chOff x="910150" y="3080775"/>
            <a:chExt cx="2303750" cy="1148100"/>
          </a:xfrm>
        </p:grpSpPr>
        <p:sp>
          <p:nvSpPr>
            <p:cNvPr id="2323" name="Google Shape;2323;p308"/>
            <p:cNvSpPr/>
            <p:nvPr/>
          </p:nvSpPr>
          <p:spPr>
            <a:xfrm>
              <a:off x="910150" y="3080775"/>
              <a:ext cx="2299500" cy="3483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324" name="Google Shape;2324;p308"/>
            <p:cNvSpPr/>
            <p:nvPr/>
          </p:nvSpPr>
          <p:spPr>
            <a:xfrm>
              <a:off x="914400" y="3080775"/>
              <a:ext cx="2299500" cy="1148100"/>
            </a:xfrm>
            <a:prstGeom prst="roundRect">
              <a:avLst>
                <a:gd fmla="val 12754"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sp>
        <p:nvSpPr>
          <p:cNvPr id="2325" name="Google Shape;2325;p308"/>
          <p:cNvSpPr txBox="1"/>
          <p:nvPr/>
        </p:nvSpPr>
        <p:spPr>
          <a:xfrm>
            <a:off x="1224350" y="3256700"/>
            <a:ext cx="1765200" cy="7020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sz="1200">
                <a:solidFill>
                  <a:schemeClr val="lt1"/>
                </a:solidFill>
                <a:latin typeface="Proxima Nova"/>
                <a:ea typeface="Proxima Nova"/>
                <a:cs typeface="Proxima Nova"/>
                <a:sym typeface="Proxima Nova"/>
              </a:rPr>
              <a:t>Actions:</a:t>
            </a:r>
            <a:endParaRPr b="1" sz="1200">
              <a:solidFill>
                <a:schemeClr val="lt1"/>
              </a:solidFill>
              <a:latin typeface="Proxima Nova"/>
              <a:ea typeface="Proxima Nova"/>
              <a:cs typeface="Proxima Nova"/>
              <a:sym typeface="Proxima Nova"/>
            </a:endParaRPr>
          </a:p>
          <a:p>
            <a:pPr indent="0" lvl="0" marL="0" rtl="0" algn="l">
              <a:lnSpc>
                <a:spcPct val="115000"/>
              </a:lnSpc>
              <a:spcBef>
                <a:spcPts val="0"/>
              </a:spcBef>
              <a:spcAft>
                <a:spcPts val="1200"/>
              </a:spcAft>
              <a:buNone/>
            </a:pPr>
            <a:r>
              <a:rPr lang="en" sz="1200">
                <a:solidFill>
                  <a:schemeClr val="lt1"/>
                </a:solidFill>
                <a:latin typeface="Proxima Nova"/>
                <a:ea typeface="Proxima Nova"/>
                <a:cs typeface="Proxima Nova"/>
                <a:sym typeface="Proxima Nova"/>
              </a:rPr>
              <a:t>[Include specific data-driven tasks]</a:t>
            </a:r>
            <a:endParaRPr b="1" sz="1200">
              <a:solidFill>
                <a:schemeClr val="lt1"/>
              </a:solidFill>
              <a:latin typeface="Proxima Nova"/>
              <a:ea typeface="Proxima Nova"/>
              <a:cs typeface="Proxima Nova"/>
              <a:sym typeface="Proxima Nova"/>
            </a:endParaRPr>
          </a:p>
        </p:txBody>
      </p:sp>
      <p:sp>
        <p:nvSpPr>
          <p:cNvPr id="2326" name="Google Shape;2326;p308"/>
          <p:cNvSpPr txBox="1"/>
          <p:nvPr/>
        </p:nvSpPr>
        <p:spPr>
          <a:xfrm>
            <a:off x="3696025" y="3256700"/>
            <a:ext cx="1765200" cy="7020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sz="1200">
                <a:solidFill>
                  <a:schemeClr val="lt1"/>
                </a:solidFill>
                <a:latin typeface="Proxima Nova"/>
                <a:ea typeface="Proxima Nova"/>
                <a:cs typeface="Proxima Nova"/>
                <a:sym typeface="Proxima Nova"/>
              </a:rPr>
              <a:t>Actions:</a:t>
            </a:r>
            <a:endParaRPr b="1" sz="1200">
              <a:solidFill>
                <a:schemeClr val="lt1"/>
              </a:solidFill>
              <a:latin typeface="Proxima Nova"/>
              <a:ea typeface="Proxima Nova"/>
              <a:cs typeface="Proxima Nova"/>
              <a:sym typeface="Proxima Nova"/>
            </a:endParaRPr>
          </a:p>
          <a:p>
            <a:pPr indent="0" lvl="0" marL="0" rtl="0" algn="l">
              <a:lnSpc>
                <a:spcPct val="115000"/>
              </a:lnSpc>
              <a:spcBef>
                <a:spcPts val="0"/>
              </a:spcBef>
              <a:spcAft>
                <a:spcPts val="1200"/>
              </a:spcAft>
              <a:buNone/>
            </a:pPr>
            <a:r>
              <a:rPr lang="en" sz="1200">
                <a:solidFill>
                  <a:schemeClr val="lt1"/>
                </a:solidFill>
                <a:latin typeface="Proxima Nova"/>
                <a:ea typeface="Proxima Nova"/>
                <a:cs typeface="Proxima Nova"/>
                <a:sym typeface="Proxima Nova"/>
              </a:rPr>
              <a:t>[Include specific data-driven tasks]</a:t>
            </a:r>
            <a:endParaRPr b="1" sz="1200">
              <a:solidFill>
                <a:schemeClr val="lt1"/>
              </a:solidFill>
              <a:latin typeface="Proxima Nova"/>
              <a:ea typeface="Proxima Nova"/>
              <a:cs typeface="Proxima Nova"/>
              <a:sym typeface="Proxima Nova"/>
            </a:endParaRPr>
          </a:p>
        </p:txBody>
      </p:sp>
      <p:sp>
        <p:nvSpPr>
          <p:cNvPr id="2327" name="Google Shape;2327;p308"/>
          <p:cNvSpPr txBox="1"/>
          <p:nvPr/>
        </p:nvSpPr>
        <p:spPr>
          <a:xfrm>
            <a:off x="6238050" y="3256700"/>
            <a:ext cx="1765200" cy="7020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sz="1200">
                <a:solidFill>
                  <a:schemeClr val="lt1"/>
                </a:solidFill>
                <a:latin typeface="Proxima Nova"/>
                <a:ea typeface="Proxima Nova"/>
                <a:cs typeface="Proxima Nova"/>
                <a:sym typeface="Proxima Nova"/>
              </a:rPr>
              <a:t>Actions:</a:t>
            </a:r>
            <a:endParaRPr b="1" sz="1200">
              <a:solidFill>
                <a:schemeClr val="lt1"/>
              </a:solidFill>
              <a:latin typeface="Proxima Nova"/>
              <a:ea typeface="Proxima Nova"/>
              <a:cs typeface="Proxima Nova"/>
              <a:sym typeface="Proxima Nova"/>
            </a:endParaRPr>
          </a:p>
          <a:p>
            <a:pPr indent="0" lvl="0" marL="0" rtl="0" algn="l">
              <a:lnSpc>
                <a:spcPct val="115000"/>
              </a:lnSpc>
              <a:spcBef>
                <a:spcPts val="0"/>
              </a:spcBef>
              <a:spcAft>
                <a:spcPts val="1200"/>
              </a:spcAft>
              <a:buNone/>
            </a:pPr>
            <a:r>
              <a:rPr lang="en" sz="1200">
                <a:solidFill>
                  <a:schemeClr val="lt1"/>
                </a:solidFill>
                <a:latin typeface="Proxima Nova"/>
                <a:ea typeface="Proxima Nova"/>
                <a:cs typeface="Proxima Nova"/>
                <a:sym typeface="Proxima Nova"/>
              </a:rPr>
              <a:t>[Include specific data-driven tasks]</a:t>
            </a:r>
            <a:endParaRPr b="1" sz="1200">
              <a:solidFill>
                <a:schemeClr val="lt1"/>
              </a:solidFill>
              <a:latin typeface="Proxima Nova"/>
              <a:ea typeface="Proxima Nova"/>
              <a:cs typeface="Proxima Nova"/>
              <a:sym typeface="Proxima Nova"/>
            </a:endParaRPr>
          </a:p>
        </p:txBody>
      </p:sp>
      <p:sp>
        <p:nvSpPr>
          <p:cNvPr id="2328" name="Google Shape;2328;p308"/>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329" name="Google Shape;2329;p308"/>
          <p:cNvSpPr/>
          <p:nvPr>
            <p:ph idx="2" type="pic"/>
          </p:nvPr>
        </p:nvSpPr>
        <p:spPr>
          <a:xfrm>
            <a:off x="7718975" y="4488400"/>
            <a:ext cx="1004400" cy="225300"/>
          </a:xfrm>
          <a:prstGeom prst="rect">
            <a:avLst/>
          </a:prstGeom>
          <a:no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309"/>
          <p:cNvSpPr txBox="1"/>
          <p:nvPr>
            <p:ph idx="1" type="body"/>
          </p:nvPr>
        </p:nvSpPr>
        <p:spPr>
          <a:xfrm>
            <a:off x="914400" y="869875"/>
            <a:ext cx="7344000" cy="228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Thank you. Questions?</a:t>
            </a:r>
            <a:endParaRPr/>
          </a:p>
        </p:txBody>
      </p:sp>
      <p:sp>
        <p:nvSpPr>
          <p:cNvPr id="2335" name="Google Shape;2335;p309"/>
          <p:cNvSpPr txBox="1"/>
          <p:nvPr/>
        </p:nvSpPr>
        <p:spPr>
          <a:xfrm>
            <a:off x="2757100" y="3997650"/>
            <a:ext cx="347400" cy="2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Proxima Nova"/>
                <a:ea typeface="Proxima Nova"/>
                <a:cs typeface="Proxima Nova"/>
                <a:sym typeface="Proxima Nova"/>
              </a:rPr>
              <a:t>+</a:t>
            </a:r>
            <a:endParaRPr sz="1800">
              <a:solidFill>
                <a:srgbClr val="FFFFFF"/>
              </a:solidFill>
              <a:latin typeface="Proxima Nova"/>
              <a:ea typeface="Proxima Nova"/>
              <a:cs typeface="Proxima Nova"/>
              <a:sym typeface="Proxima Nova"/>
            </a:endParaRPr>
          </a:p>
        </p:txBody>
      </p:sp>
      <p:sp>
        <p:nvSpPr>
          <p:cNvPr id="2336" name="Google Shape;2336;p309"/>
          <p:cNvSpPr/>
          <p:nvPr/>
        </p:nvSpPr>
        <p:spPr>
          <a:xfrm>
            <a:off x="3181850" y="3859650"/>
            <a:ext cx="1876800" cy="509700"/>
          </a:xfrm>
          <a:prstGeom prst="rect">
            <a:avLst/>
          </a:prstGeom>
          <a:noFill/>
          <a:ln cap="flat" cmpd="sng" w="9525">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White co-brand logo </a:t>
            </a:r>
            <a:br>
              <a:rPr lang="en" sz="1000">
                <a:solidFill>
                  <a:srgbClr val="FFFFFF"/>
                </a:solidFill>
                <a:latin typeface="Proxima Nova"/>
                <a:ea typeface="Proxima Nova"/>
                <a:cs typeface="Proxima Nova"/>
                <a:sym typeface="Proxima Nova"/>
              </a:rPr>
            </a:br>
            <a:r>
              <a:rPr lang="en" sz="1000">
                <a:solidFill>
                  <a:srgbClr val="FFFFFF"/>
                </a:solidFill>
                <a:latin typeface="Proxima Nova"/>
                <a:ea typeface="Proxima Nova"/>
                <a:cs typeface="Proxima Nova"/>
                <a:sym typeface="Proxima Nova"/>
              </a:rPr>
              <a:t>goes here</a:t>
            </a:r>
            <a:endParaRPr sz="1000">
              <a:solidFill>
                <a:srgbClr val="FFFFFF"/>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sp>
        <p:nvSpPr>
          <p:cNvPr id="2341" name="Google Shape;2341;p310"/>
          <p:cNvSpPr txBox="1"/>
          <p:nvPr>
            <p:ph idx="1" type="body"/>
          </p:nvPr>
        </p:nvSpPr>
        <p:spPr>
          <a:xfrm>
            <a:off x="914400" y="869875"/>
            <a:ext cx="7344000" cy="228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solidFill>
                  <a:srgbClr val="7DEAD5"/>
                </a:solidFill>
              </a:rPr>
              <a:t>Bonus:</a:t>
            </a:r>
            <a:r>
              <a:rPr lang="en"/>
              <a:t> Showcasing ROI on tool investments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45" name="Shape 2345"/>
        <p:cNvGrpSpPr/>
        <p:nvPr/>
      </p:nvGrpSpPr>
      <p:grpSpPr>
        <a:xfrm>
          <a:off x="0" y="0"/>
          <a:ext cx="0" cy="0"/>
          <a:chOff x="0" y="0"/>
          <a:chExt cx="0" cy="0"/>
        </a:xfrm>
      </p:grpSpPr>
      <p:sp>
        <p:nvSpPr>
          <p:cNvPr id="2346" name="Google Shape;2346;p311"/>
          <p:cNvSpPr txBox="1"/>
          <p:nvPr>
            <p:ph type="title"/>
          </p:nvPr>
        </p:nvSpPr>
        <p:spPr>
          <a:xfrm>
            <a:off x="914400" y="834400"/>
            <a:ext cx="3213000" cy="2008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Understanding the ROI of your social media management tool</a:t>
            </a:r>
            <a:endParaRPr/>
          </a:p>
          <a:p>
            <a:pPr indent="0" lvl="0" marL="0" rtl="0" algn="l">
              <a:spcBef>
                <a:spcPts val="0"/>
              </a:spcBef>
              <a:spcAft>
                <a:spcPts val="0"/>
              </a:spcAft>
              <a:buNone/>
            </a:pPr>
            <a:r>
              <a:t/>
            </a:r>
            <a:endParaRPr/>
          </a:p>
        </p:txBody>
      </p:sp>
      <p:sp>
        <p:nvSpPr>
          <p:cNvPr id="2347" name="Google Shape;2347;p311"/>
          <p:cNvSpPr txBox="1"/>
          <p:nvPr>
            <p:ph idx="1" type="subTitle"/>
          </p:nvPr>
        </p:nvSpPr>
        <p:spPr>
          <a:xfrm>
            <a:off x="4572000" y="916875"/>
            <a:ext cx="3781500" cy="3187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The </a:t>
            </a:r>
            <a:r>
              <a:rPr lang="en" sz="1200" u="sng">
                <a:hlinkClick r:id="rId3"/>
              </a:rPr>
              <a:t>2024 Social Media Productivity Report </a:t>
            </a:r>
            <a:r>
              <a:rPr lang="en" sz="1200"/>
              <a:t>found that 55% of marketers using dedicated social media management platforms say their efforts significantly drive revenue—more than double the 23% of those without such tools.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Investing in the right software can turn social media into a strategic growth engine.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Use the following slides to make the case for an intuitive, unified social media management platform—like </a:t>
            </a:r>
            <a:r>
              <a:rPr lang="en" sz="1200" u="sng">
                <a:hlinkClick r:id="rId4"/>
              </a:rPr>
              <a:t>Sprout Social</a:t>
            </a:r>
            <a:r>
              <a:rPr lang="en" sz="1200"/>
              <a:t>—or to advocate for additional investments in your strategy.</a:t>
            </a:r>
            <a:endParaRPr sz="1200">
              <a:latin typeface="Arial"/>
              <a:ea typeface="Arial"/>
              <a:cs typeface="Arial"/>
              <a:sym typeface="Arial"/>
            </a:endParaRPr>
          </a:p>
          <a:p>
            <a:pPr indent="0" lvl="0" marL="0" rtl="0" algn="l">
              <a:spcBef>
                <a:spcPts val="0"/>
              </a:spcBef>
              <a:spcAft>
                <a:spcPts val="1600"/>
              </a:spcAft>
              <a:buNone/>
            </a:pPr>
            <a:r>
              <a:t/>
            </a:r>
            <a:endParaRPr b="1"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51" name="Shape 2351"/>
        <p:cNvGrpSpPr/>
        <p:nvPr/>
      </p:nvGrpSpPr>
      <p:grpSpPr>
        <a:xfrm>
          <a:off x="0" y="0"/>
          <a:ext cx="0" cy="0"/>
          <a:chOff x="0" y="0"/>
          <a:chExt cx="0" cy="0"/>
        </a:xfrm>
      </p:grpSpPr>
      <p:sp>
        <p:nvSpPr>
          <p:cNvPr id="2352" name="Google Shape;2352;p312"/>
          <p:cNvSpPr txBox="1"/>
          <p:nvPr>
            <p:ph type="title"/>
          </p:nvPr>
        </p:nvSpPr>
        <p:spPr>
          <a:xfrm>
            <a:off x="583700" y="751200"/>
            <a:ext cx="7912200" cy="5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Explaining the ROI of Sprout</a:t>
            </a:r>
            <a:endParaRPr/>
          </a:p>
        </p:txBody>
      </p:sp>
      <p:sp>
        <p:nvSpPr>
          <p:cNvPr id="2353" name="Google Shape;2353;p312"/>
          <p:cNvSpPr txBox="1"/>
          <p:nvPr>
            <p:ph idx="1" type="body"/>
          </p:nvPr>
        </p:nvSpPr>
        <p:spPr>
          <a:xfrm>
            <a:off x="1089600" y="1787425"/>
            <a:ext cx="1323900" cy="243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Quantify the value of social customer care</a:t>
            </a:r>
            <a:endParaRPr b="1"/>
          </a:p>
          <a:p>
            <a:pPr indent="0" lvl="0" marL="0" rtl="0" algn="l">
              <a:spcBef>
                <a:spcPts val="400"/>
              </a:spcBef>
              <a:spcAft>
                <a:spcPts val="400"/>
              </a:spcAft>
              <a:buNone/>
            </a:pPr>
            <a:r>
              <a:rPr lang="en"/>
              <a:t>Show how Sprout streamlines engagement  &amp; troubleshooting, freeing up your team to focus on high-value interactions.</a:t>
            </a:r>
            <a:endParaRPr/>
          </a:p>
        </p:txBody>
      </p:sp>
      <p:sp>
        <p:nvSpPr>
          <p:cNvPr id="2354" name="Google Shape;2354;p312"/>
          <p:cNvSpPr txBox="1"/>
          <p:nvPr>
            <p:ph idx="1" type="body"/>
          </p:nvPr>
        </p:nvSpPr>
        <p:spPr>
          <a:xfrm>
            <a:off x="2968300" y="1787425"/>
            <a:ext cx="1323900" cy="243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Demonstrate reporting ROI</a:t>
            </a:r>
            <a:endParaRPr b="1"/>
          </a:p>
          <a:p>
            <a:pPr indent="0" lvl="0" marL="0" rtl="0" algn="l">
              <a:spcBef>
                <a:spcPts val="400"/>
              </a:spcBef>
              <a:spcAft>
                <a:spcPts val="400"/>
              </a:spcAft>
              <a:buNone/>
            </a:pPr>
            <a:r>
              <a:rPr lang="en"/>
              <a:t>Illustrate the time savings and improved insights gained through Sprout's unified reporting dashboards.</a:t>
            </a:r>
            <a:endParaRPr/>
          </a:p>
        </p:txBody>
      </p:sp>
      <p:sp>
        <p:nvSpPr>
          <p:cNvPr id="2355" name="Google Shape;2355;p312"/>
          <p:cNvSpPr txBox="1"/>
          <p:nvPr>
            <p:ph idx="1" type="body"/>
          </p:nvPr>
        </p:nvSpPr>
        <p:spPr>
          <a:xfrm>
            <a:off x="4847000" y="1787425"/>
            <a:ext cx="1323900" cy="243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Quantify </a:t>
            </a:r>
            <a:br>
              <a:rPr b="1" lang="en"/>
            </a:br>
            <a:r>
              <a:rPr b="1" lang="en"/>
              <a:t>efficiency gains</a:t>
            </a:r>
            <a:endParaRPr b="1"/>
          </a:p>
          <a:p>
            <a:pPr indent="0" lvl="0" marL="0" rtl="0" algn="l">
              <a:spcBef>
                <a:spcPts val="400"/>
              </a:spcBef>
              <a:spcAft>
                <a:spcPts val="400"/>
              </a:spcAft>
              <a:buNone/>
            </a:pPr>
            <a:r>
              <a:rPr lang="en"/>
              <a:t>Showcase value of time saved with an easy-to-use, intuitive tool like Sprout.</a:t>
            </a:r>
            <a:endParaRPr/>
          </a:p>
        </p:txBody>
      </p:sp>
      <p:sp>
        <p:nvSpPr>
          <p:cNvPr id="2356" name="Google Shape;2356;p312"/>
          <p:cNvSpPr txBox="1"/>
          <p:nvPr>
            <p:ph idx="1" type="body"/>
          </p:nvPr>
        </p:nvSpPr>
        <p:spPr>
          <a:xfrm>
            <a:off x="6725700" y="1787425"/>
            <a:ext cx="1323900" cy="243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Provide an investment summary</a:t>
            </a:r>
            <a:endParaRPr b="1"/>
          </a:p>
          <a:p>
            <a:pPr indent="0" lvl="0" marL="0" rtl="0" algn="l">
              <a:spcBef>
                <a:spcPts val="400"/>
              </a:spcBef>
              <a:spcAft>
                <a:spcPts val="400"/>
              </a:spcAft>
              <a:buNone/>
            </a:pPr>
            <a:r>
              <a:rPr lang="en"/>
              <a:t>Provide a concise cost/benefit analysis showcasing the potential return on your investment in Sprout.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0" name="Shape 2360"/>
        <p:cNvGrpSpPr/>
        <p:nvPr/>
      </p:nvGrpSpPr>
      <p:grpSpPr>
        <a:xfrm>
          <a:off x="0" y="0"/>
          <a:ext cx="0" cy="0"/>
          <a:chOff x="0" y="0"/>
          <a:chExt cx="0" cy="0"/>
        </a:xfrm>
      </p:grpSpPr>
      <p:sp>
        <p:nvSpPr>
          <p:cNvPr id="2361" name="Google Shape;2361;p313"/>
          <p:cNvSpPr/>
          <p:nvPr/>
        </p:nvSpPr>
        <p:spPr>
          <a:xfrm>
            <a:off x="594075" y="1015175"/>
            <a:ext cx="3333300" cy="3785400"/>
          </a:xfrm>
          <a:prstGeom prst="roundRect">
            <a:avLst>
              <a:gd fmla="val 543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descr="preencoded.png" id="2362" name="Google Shape;2362;p313"/>
          <p:cNvSpPr/>
          <p:nvPr/>
        </p:nvSpPr>
        <p:spPr>
          <a:xfrm>
            <a:off x="4053813" y="1015175"/>
            <a:ext cx="2125500" cy="3785400"/>
          </a:xfrm>
          <a:prstGeom prst="roundRect">
            <a:avLst>
              <a:gd fmla="val 5253" name="adj"/>
            </a:avLst>
          </a:prstGeom>
          <a:solidFill>
            <a:srgbClr val="084B4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aphicFrame>
        <p:nvGraphicFramePr>
          <p:cNvPr id="2363" name="Google Shape;2363;p313"/>
          <p:cNvGraphicFramePr/>
          <p:nvPr/>
        </p:nvGraphicFramePr>
        <p:xfrm>
          <a:off x="720063" y="1472460"/>
          <a:ext cx="3000000" cy="3000000"/>
        </p:xfrm>
        <a:graphic>
          <a:graphicData uri="http://schemas.openxmlformats.org/drawingml/2006/table">
            <a:tbl>
              <a:tblPr>
                <a:noFill/>
                <a:tableStyleId>{2C97BD19-75C7-4833-A883-BED87BAA07F8}</a:tableStyleId>
              </a:tblPr>
              <a:tblGrid>
                <a:gridCol w="265825"/>
                <a:gridCol w="2058275"/>
                <a:gridCol w="965350"/>
              </a:tblGrid>
              <a:tr h="39452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A</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Number of Hours per Week Each Employee Devotes to Scheduling, Listening, Publishing, and Planning Campaigns</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rgbClr val="040404"/>
                          </a:solidFill>
                          <a:latin typeface="Proxima Nova"/>
                          <a:ea typeface="Proxima Nova"/>
                          <a:cs typeface="Proxima Nova"/>
                          <a:sym typeface="Proxima Nova"/>
                        </a:rPr>
                        <a:t>B</a:t>
                      </a:r>
                      <a:endParaRPr b="1" sz="1000">
                        <a:solidFill>
                          <a:srgbClr val="040404"/>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solidFill>
                            <a:srgbClr val="1C5F4A"/>
                          </a:solidFill>
                          <a:latin typeface="Proxima Nova"/>
                          <a:ea typeface="Proxima Nova"/>
                          <a:cs typeface="Proxima Nova"/>
                          <a:sym typeface="Proxima Nova"/>
                        </a:rPr>
                        <a:t>Productivity Lift with Sprout Social</a:t>
                      </a:r>
                      <a:endParaRPr b="1" sz="1000">
                        <a:solidFill>
                          <a:srgbClr val="040404"/>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60%</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C</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Size of Social Media Team</a:t>
                      </a:r>
                      <a:endParaRPr i="1"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D</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Work Weeks</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49</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E</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Annual Hours Saved per Year </a:t>
                      </a:r>
                      <a:r>
                        <a:rPr i="1" lang="en" sz="1000">
                          <a:solidFill>
                            <a:schemeClr val="dk1"/>
                          </a:solidFill>
                          <a:latin typeface="Proxima Nova"/>
                          <a:ea typeface="Proxima Nova"/>
                          <a:cs typeface="Proxima Nova"/>
                          <a:sym typeface="Proxima Nova"/>
                        </a:rPr>
                        <a:t>(A*B*C*D)</a:t>
                      </a:r>
                      <a:endParaRPr i="1"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i="1"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F</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Fully-Loaded Hourly Cost per Team Member</a:t>
                      </a:r>
                      <a:endParaRPr sz="10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$57</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l">
                        <a:spcBef>
                          <a:spcPts val="0"/>
                        </a:spcBef>
                        <a:spcAft>
                          <a:spcPts val="0"/>
                        </a:spcAft>
                        <a:buNone/>
                      </a:pPr>
                      <a:r>
                        <a:t/>
                      </a:r>
                      <a:endParaRPr b="1">
                        <a:solidFill>
                          <a:srgbClr val="02666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Value of Time Saved (</a:t>
                      </a:r>
                      <a:r>
                        <a:rPr b="1" i="1" lang="en" sz="1000">
                          <a:solidFill>
                            <a:srgbClr val="026661"/>
                          </a:solidFill>
                          <a:latin typeface="Proxima Nova"/>
                          <a:ea typeface="Proxima Nova"/>
                          <a:cs typeface="Proxima Nova"/>
                          <a:sym typeface="Proxima Nova"/>
                        </a:rPr>
                        <a:t>E*F)</a:t>
                      </a:r>
                      <a:endParaRPr b="1" i="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$XX,XXX</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r>
            </a:tbl>
          </a:graphicData>
        </a:graphic>
      </p:graphicFrame>
      <p:graphicFrame>
        <p:nvGraphicFramePr>
          <p:cNvPr id="2364" name="Google Shape;2364;p313"/>
          <p:cNvGraphicFramePr/>
          <p:nvPr/>
        </p:nvGraphicFramePr>
        <p:xfrm>
          <a:off x="683450" y="1090777"/>
          <a:ext cx="3000000" cy="3000000"/>
        </p:xfrm>
        <a:graphic>
          <a:graphicData uri="http://schemas.openxmlformats.org/drawingml/2006/table">
            <a:tbl>
              <a:tblPr>
                <a:noFill/>
                <a:tableStyleId>{2C97BD19-75C7-4833-A883-BED87BAA07F8}</a:tableStyleId>
              </a:tblPr>
              <a:tblGrid>
                <a:gridCol w="274275"/>
                <a:gridCol w="2309250"/>
                <a:gridCol w="571150"/>
              </a:tblGrid>
              <a:tr h="381000">
                <a:tc>
                  <a:txBody>
                    <a:bodyPr/>
                    <a:lstStyle/>
                    <a:p>
                      <a:pPr indent="0" lvl="0" marL="0" rtl="0" algn="l">
                        <a:spcBef>
                          <a:spcPts val="0"/>
                        </a:spcBef>
                        <a:spcAft>
                          <a:spcPts val="0"/>
                        </a:spcAft>
                        <a:buNone/>
                      </a:pPr>
                      <a:r>
                        <a:t/>
                      </a:r>
                      <a:endParaRPr sz="9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Metric</a:t>
                      </a:r>
                      <a:endParaRPr b="1" sz="12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Value</a:t>
                      </a:r>
                      <a:endParaRPr b="1" sz="12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id="2365" name="Google Shape;2365;p313"/>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366" name="Google Shape;2366;p313"/>
          <p:cNvSpPr txBox="1"/>
          <p:nvPr>
            <p:ph type="title"/>
          </p:nvPr>
        </p:nvSpPr>
        <p:spPr>
          <a:xfrm>
            <a:off x="580350" y="342900"/>
            <a:ext cx="7983300" cy="466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2400">
                <a:solidFill>
                  <a:schemeClr val="dk1"/>
                </a:solidFill>
                <a:latin typeface="Roboto Serif"/>
                <a:ea typeface="Roboto Serif"/>
                <a:cs typeface="Roboto Serif"/>
                <a:sym typeface="Roboto Serif"/>
              </a:rPr>
              <a:t>Benefit #1: Social Media Team Productivity</a:t>
            </a:r>
            <a:endParaRPr b="0" sz="2400">
              <a:solidFill>
                <a:schemeClr val="dk1"/>
              </a:solidFill>
              <a:latin typeface="Roboto Serif"/>
              <a:ea typeface="Roboto Serif"/>
              <a:cs typeface="Roboto Serif"/>
              <a:sym typeface="Roboto Serif"/>
            </a:endParaRPr>
          </a:p>
        </p:txBody>
      </p:sp>
      <p:sp>
        <p:nvSpPr>
          <p:cNvPr id="2367" name="Google Shape;2367;p313"/>
          <p:cNvSpPr/>
          <p:nvPr/>
        </p:nvSpPr>
        <p:spPr>
          <a:xfrm>
            <a:off x="4356525" y="1472450"/>
            <a:ext cx="1623900" cy="3404400"/>
          </a:xfrm>
          <a:prstGeom prst="roundRect">
            <a:avLst>
              <a:gd fmla="val 2539" name="adj"/>
            </a:avLst>
          </a:prstGeom>
          <a:noFill/>
          <a:ln>
            <a:noFill/>
          </a:ln>
        </p:spPr>
        <p:txBody>
          <a:bodyPr anchorCtr="0" anchor="t" bIns="68575" lIns="137175" spcFirstLastPara="1" rIns="68575" wrap="square" tIns="68575">
            <a:no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Sprout's engagement tools eliminate your team's manual tasks by handling large volumes of social messages through AI and automation. </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rPr lang="en" sz="1000">
                <a:solidFill>
                  <a:schemeClr val="lt1"/>
                </a:solidFill>
                <a:latin typeface="Proxima Nova"/>
                <a:ea typeface="Proxima Nova"/>
                <a:cs typeface="Proxima Nova"/>
                <a:sym typeface="Proxima Nova"/>
              </a:rPr>
              <a:t>Simplify collaboration and post content with unanimous approval. Easily share your content calendar with external stakeholders, work together with calendar notes and interact real-time with internal conversations.</a:t>
            </a:r>
            <a:endParaRPr sz="1000">
              <a:solidFill>
                <a:schemeClr val="lt1"/>
              </a:solidFill>
              <a:latin typeface="Proxima Nova"/>
              <a:ea typeface="Proxima Nova"/>
              <a:cs typeface="Proxima Nova"/>
              <a:sym typeface="Proxima Nova"/>
            </a:endParaRPr>
          </a:p>
          <a:p>
            <a:pPr indent="0" lvl="0" marL="0" rtl="0" algn="l">
              <a:spcBef>
                <a:spcPts val="200"/>
              </a:spcBef>
              <a:spcAft>
                <a:spcPts val="200"/>
              </a:spcAft>
              <a:buNone/>
            </a:pPr>
            <a:r>
              <a:t/>
            </a:r>
            <a:endParaRPr sz="1000">
              <a:solidFill>
                <a:schemeClr val="lt1"/>
              </a:solidFill>
              <a:latin typeface="Proxima Nova"/>
              <a:ea typeface="Proxima Nova"/>
              <a:cs typeface="Proxima Nova"/>
              <a:sym typeface="Proxima Nova"/>
            </a:endParaRPr>
          </a:p>
        </p:txBody>
      </p:sp>
      <p:grpSp>
        <p:nvGrpSpPr>
          <p:cNvPr id="2368" name="Google Shape;2368;p313"/>
          <p:cNvGrpSpPr/>
          <p:nvPr/>
        </p:nvGrpSpPr>
        <p:grpSpPr>
          <a:xfrm>
            <a:off x="6305763" y="2152800"/>
            <a:ext cx="2125500" cy="2647800"/>
            <a:chOff x="6957950" y="1001800"/>
            <a:chExt cx="2125500" cy="2647800"/>
          </a:xfrm>
        </p:grpSpPr>
        <p:sp>
          <p:nvSpPr>
            <p:cNvPr descr="preencoded.png" id="2369" name="Google Shape;2369;p313"/>
            <p:cNvSpPr/>
            <p:nvPr/>
          </p:nvSpPr>
          <p:spPr>
            <a:xfrm>
              <a:off x="6957950" y="1001800"/>
              <a:ext cx="2125500" cy="2647800"/>
            </a:xfrm>
            <a:prstGeom prst="roundRect">
              <a:avLst>
                <a:gd fmla="val 4608" name="adj"/>
              </a:avLst>
            </a:prstGeom>
            <a:solidFill>
              <a:srgbClr val="F3F4F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70" name="Google Shape;2370;p313"/>
            <p:cNvSpPr/>
            <p:nvPr/>
          </p:nvSpPr>
          <p:spPr>
            <a:xfrm>
              <a:off x="7135900" y="1522449"/>
              <a:ext cx="1695000" cy="1865400"/>
            </a:xfrm>
            <a:prstGeom prst="roundRect">
              <a:avLst>
                <a:gd fmla="val 2539" name="adj"/>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Social media team see a time savings of </a:t>
              </a:r>
              <a:r>
                <a:rPr b="1" lang="en" sz="1000">
                  <a:solidFill>
                    <a:schemeClr val="dk1"/>
                  </a:solidFill>
                  <a:latin typeface="Proxima Nova"/>
                  <a:ea typeface="Proxima Nova"/>
                  <a:cs typeface="Proxima Nova"/>
                  <a:sym typeface="Proxima Nova"/>
                </a:rPr>
                <a:t>60% </a:t>
              </a:r>
              <a:r>
                <a:rPr lang="en" sz="1000">
                  <a:solidFill>
                    <a:schemeClr val="dk1"/>
                  </a:solidFill>
                  <a:latin typeface="Proxima Nova"/>
                  <a:ea typeface="Proxima Nova"/>
                  <a:cs typeface="Proxima Nova"/>
                  <a:sym typeface="Proxima Nova"/>
                </a:rPr>
                <a:t>on scheduling and publishing posts,</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social listening, replying on social media channels, and planning campaigns.</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i="1"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Source: </a:t>
              </a:r>
              <a:r>
                <a:rPr i="1" lang="en" sz="1000" u="sng">
                  <a:solidFill>
                    <a:schemeClr val="folHlink"/>
                  </a:solidFill>
                  <a:latin typeface="Proxima Nova"/>
                  <a:ea typeface="Proxima Nova"/>
                  <a:cs typeface="Proxima Nova"/>
                  <a:sym typeface="Proxima Nova"/>
                  <a:hlinkClick r:id="rId3">
                    <a:extLst>
                      <a:ext uri="{A12FA001-AC4F-418D-AE19-62706E023703}">
                        <ahyp:hlinkClr val="tx"/>
                      </a:ext>
                    </a:extLst>
                  </a:hlinkClick>
                </a:rPr>
                <a:t>The Total Economic Impact™ Of Sprout Social, January 2025</a:t>
              </a:r>
              <a:r>
                <a:rPr i="1" lang="en" sz="1000">
                  <a:solidFill>
                    <a:schemeClr val="accent2"/>
                  </a:solidFill>
                  <a:latin typeface="Proxima Nova"/>
                  <a:ea typeface="Proxima Nova"/>
                  <a:cs typeface="Proxima Nova"/>
                  <a:sym typeface="Proxima Nova"/>
                </a:rPr>
                <a:t>*</a:t>
              </a:r>
              <a:endParaRPr i="1" sz="1000">
                <a:solidFill>
                  <a:schemeClr val="accent2"/>
                </a:solidFill>
                <a:latin typeface="Proxima Nova"/>
                <a:ea typeface="Proxima Nova"/>
                <a:cs typeface="Proxima Nova"/>
                <a:sym typeface="Proxima Nova"/>
              </a:endParaRPr>
            </a:p>
            <a:p>
              <a:pPr indent="0" lvl="0" marL="0" rtl="0" algn="l">
                <a:spcBef>
                  <a:spcPts val="0"/>
                </a:spcBef>
                <a:spcAft>
                  <a:spcPts val="200"/>
                </a:spcAft>
                <a:buNone/>
              </a:pPr>
              <a:r>
                <a:t/>
              </a:r>
              <a:endParaRPr sz="1000">
                <a:solidFill>
                  <a:schemeClr val="dk1"/>
                </a:solidFill>
                <a:latin typeface="Proxima Nova"/>
                <a:ea typeface="Proxima Nova"/>
                <a:cs typeface="Proxima Nova"/>
                <a:sym typeface="Proxima Nova"/>
              </a:endParaRPr>
            </a:p>
          </p:txBody>
        </p:sp>
        <p:sp>
          <p:nvSpPr>
            <p:cNvPr id="2371" name="Google Shape;2371;p313"/>
            <p:cNvSpPr txBox="1"/>
            <p:nvPr/>
          </p:nvSpPr>
          <p:spPr>
            <a:xfrm>
              <a:off x="7135888" y="1216898"/>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Benchmarks</a:t>
              </a:r>
              <a:endParaRPr b="1" sz="1200">
                <a:solidFill>
                  <a:schemeClr val="dk1"/>
                </a:solidFill>
                <a:latin typeface="Proxima Nova"/>
                <a:ea typeface="Proxima Nova"/>
                <a:cs typeface="Proxima Nova"/>
                <a:sym typeface="Proxima Nova"/>
              </a:endParaRPr>
            </a:p>
          </p:txBody>
        </p:sp>
      </p:grpSp>
      <p:sp>
        <p:nvSpPr>
          <p:cNvPr id="2372" name="Google Shape;2372;p313"/>
          <p:cNvSpPr txBox="1"/>
          <p:nvPr/>
        </p:nvSpPr>
        <p:spPr>
          <a:xfrm>
            <a:off x="4215563" y="1226948"/>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Enabled By</a:t>
            </a:r>
            <a:endParaRPr b="1" sz="1200">
              <a:solidFill>
                <a:schemeClr val="lt1"/>
              </a:solidFill>
              <a:latin typeface="Proxima Nova"/>
              <a:ea typeface="Proxima Nova"/>
              <a:cs typeface="Proxima Nova"/>
              <a:sym typeface="Proxima Nova"/>
            </a:endParaRPr>
          </a:p>
        </p:txBody>
      </p:sp>
      <p:sp>
        <p:nvSpPr>
          <p:cNvPr descr="preencoded.png" id="2373" name="Google Shape;2373;p313"/>
          <p:cNvSpPr/>
          <p:nvPr/>
        </p:nvSpPr>
        <p:spPr>
          <a:xfrm>
            <a:off x="6305763" y="1015174"/>
            <a:ext cx="2125500" cy="1029600"/>
          </a:xfrm>
          <a:prstGeom prst="roundRect">
            <a:avLst>
              <a:gd fmla="val 9753" name="adj"/>
            </a:avLst>
          </a:prstGeom>
          <a:solidFill>
            <a:srgbClr val="CCF1E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74" name="Google Shape;2374;p313"/>
          <p:cNvSpPr txBox="1"/>
          <p:nvPr/>
        </p:nvSpPr>
        <p:spPr>
          <a:xfrm>
            <a:off x="6483713" y="1610200"/>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212121"/>
                </a:solidFill>
                <a:latin typeface="Proxima Nova"/>
                <a:ea typeface="Proxima Nova"/>
                <a:cs typeface="Proxima Nova"/>
                <a:sym typeface="Proxima Nova"/>
              </a:rPr>
              <a:t>Annual Benefit</a:t>
            </a:r>
            <a:endParaRPr b="1" sz="1200">
              <a:solidFill>
                <a:srgbClr val="212121"/>
              </a:solidFill>
              <a:latin typeface="Proxima Nova"/>
              <a:ea typeface="Proxima Nova"/>
              <a:cs typeface="Proxima Nova"/>
              <a:sym typeface="Proxima Nova"/>
            </a:endParaRPr>
          </a:p>
        </p:txBody>
      </p:sp>
      <p:sp>
        <p:nvSpPr>
          <p:cNvPr id="2375" name="Google Shape;2375;p313"/>
          <p:cNvSpPr txBox="1"/>
          <p:nvPr>
            <p:ph type="title"/>
          </p:nvPr>
        </p:nvSpPr>
        <p:spPr>
          <a:xfrm>
            <a:off x="6493963" y="1189925"/>
            <a:ext cx="8658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rgbClr val="212121"/>
                </a:solidFill>
                <a:latin typeface="Roboto Serif"/>
                <a:ea typeface="Roboto Serif"/>
                <a:cs typeface="Roboto Serif"/>
                <a:sym typeface="Roboto Serif"/>
              </a:rPr>
              <a:t>$XXK</a:t>
            </a:r>
            <a:endParaRPr sz="2400">
              <a:solidFill>
                <a:srgbClr val="212121"/>
              </a:solidFill>
              <a:latin typeface="Roboto Serif"/>
              <a:ea typeface="Roboto Serif"/>
              <a:cs typeface="Roboto Serif"/>
              <a:sym typeface="Roboto Serif"/>
            </a:endParaRPr>
          </a:p>
        </p:txBody>
      </p:sp>
      <p:pic>
        <p:nvPicPr>
          <p:cNvPr descr="preencoded.png" id="2376" name="Google Shape;2376;p313"/>
          <p:cNvPicPr preferRelativeResize="0"/>
          <p:nvPr/>
        </p:nvPicPr>
        <p:blipFill rotWithShape="1">
          <a:blip r:embed="rId4">
            <a:alphaModFix/>
          </a:blip>
          <a:srcRect b="0" l="0" r="0" t="0"/>
          <a:stretch/>
        </p:blipFill>
        <p:spPr>
          <a:xfrm>
            <a:off x="4215563" y="1570923"/>
            <a:ext cx="183550" cy="183550"/>
          </a:xfrm>
          <a:prstGeom prst="rect">
            <a:avLst/>
          </a:prstGeom>
          <a:noFill/>
          <a:ln>
            <a:noFill/>
          </a:ln>
        </p:spPr>
      </p:pic>
      <p:pic>
        <p:nvPicPr>
          <p:cNvPr descr="preencoded.png" id="2377" name="Google Shape;2377;p313"/>
          <p:cNvPicPr preferRelativeResize="0"/>
          <p:nvPr/>
        </p:nvPicPr>
        <p:blipFill rotWithShape="1">
          <a:blip r:embed="rId4">
            <a:alphaModFix/>
          </a:blip>
          <a:srcRect b="0" l="0" r="0" t="0"/>
          <a:stretch/>
        </p:blipFill>
        <p:spPr>
          <a:xfrm>
            <a:off x="4215563" y="2859673"/>
            <a:ext cx="183550" cy="183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sp>
        <p:nvSpPr>
          <p:cNvPr id="2382" name="Google Shape;2382;p314"/>
          <p:cNvSpPr/>
          <p:nvPr/>
        </p:nvSpPr>
        <p:spPr>
          <a:xfrm>
            <a:off x="594075" y="1015175"/>
            <a:ext cx="3333300" cy="3785400"/>
          </a:xfrm>
          <a:prstGeom prst="roundRect">
            <a:avLst>
              <a:gd fmla="val 543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descr="preencoded.png" id="2383" name="Google Shape;2383;p314"/>
          <p:cNvSpPr/>
          <p:nvPr/>
        </p:nvSpPr>
        <p:spPr>
          <a:xfrm>
            <a:off x="4053813" y="1015175"/>
            <a:ext cx="2125500" cy="3785400"/>
          </a:xfrm>
          <a:prstGeom prst="roundRect">
            <a:avLst>
              <a:gd fmla="val 5253" name="adj"/>
            </a:avLst>
          </a:prstGeom>
          <a:solidFill>
            <a:srgbClr val="084B4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aphicFrame>
        <p:nvGraphicFramePr>
          <p:cNvPr id="2384" name="Google Shape;2384;p314"/>
          <p:cNvGraphicFramePr/>
          <p:nvPr/>
        </p:nvGraphicFramePr>
        <p:xfrm>
          <a:off x="720063" y="1472460"/>
          <a:ext cx="3000000" cy="3000000"/>
        </p:xfrm>
        <a:graphic>
          <a:graphicData uri="http://schemas.openxmlformats.org/drawingml/2006/table">
            <a:tbl>
              <a:tblPr>
                <a:noFill/>
                <a:tableStyleId>{2C97BD19-75C7-4833-A883-BED87BAA07F8}</a:tableStyleId>
              </a:tblPr>
              <a:tblGrid>
                <a:gridCol w="265825"/>
                <a:gridCol w="1824475"/>
                <a:gridCol w="1199150"/>
              </a:tblGrid>
              <a:tr h="42605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A</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latin typeface="Proxima Nova"/>
                          <a:ea typeface="Proxima Nova"/>
                          <a:cs typeface="Proxima Nova"/>
                          <a:sym typeface="Proxima Nova"/>
                        </a:rPr>
                        <a:t>Time Spent per Month with Manual or Custom Reporting</a:t>
                      </a:r>
                      <a:endParaRPr sz="1000">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b="1" lang="en" sz="1000">
                          <a:solidFill>
                            <a:srgbClr val="040404"/>
                          </a:solidFill>
                          <a:latin typeface="Proxima Nova"/>
                          <a:ea typeface="Proxima Nova"/>
                          <a:cs typeface="Proxima Nova"/>
                          <a:sym typeface="Proxima Nova"/>
                        </a:rPr>
                        <a:t>B</a:t>
                      </a:r>
                      <a:endParaRPr b="1" sz="1000">
                        <a:solidFill>
                          <a:srgbClr val="040404"/>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000">
                          <a:solidFill>
                            <a:srgbClr val="040404"/>
                          </a:solidFill>
                          <a:latin typeface="Proxima Nova"/>
                          <a:ea typeface="Proxima Nova"/>
                          <a:cs typeface="Proxima Nova"/>
                          <a:sym typeface="Proxima Nova"/>
                        </a:rPr>
                        <a:t>Time Saved with Sprout Platform</a:t>
                      </a:r>
                      <a:endParaRPr sz="1000">
                        <a:solidFill>
                          <a:srgbClr val="040404"/>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rgbClr val="040404"/>
                          </a:solidFill>
                          <a:latin typeface="Proxima Nova"/>
                          <a:ea typeface="Proxima Nova"/>
                          <a:cs typeface="Proxima Nova"/>
                          <a:sym typeface="Proxima Nova"/>
                        </a:rPr>
                        <a:t>90%</a:t>
                      </a:r>
                      <a:endParaRPr sz="1000">
                        <a:solidFill>
                          <a:srgbClr val="040404"/>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C</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Time Saved per Day per Team Member (</a:t>
                      </a:r>
                      <a:r>
                        <a:rPr i="1" lang="en" sz="1000">
                          <a:solidFill>
                            <a:schemeClr val="dk1"/>
                          </a:solidFill>
                          <a:latin typeface="Proxima Nova"/>
                          <a:ea typeface="Proxima Nova"/>
                          <a:cs typeface="Proxima Nova"/>
                          <a:sym typeface="Proxima Nova"/>
                        </a:rPr>
                        <a:t>A*B)</a:t>
                      </a:r>
                      <a:endParaRPr i="1"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D</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Team Members</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E</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Work Days</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12</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F</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Total Hours Saved (</a:t>
                      </a:r>
                      <a:r>
                        <a:rPr i="1" lang="en" sz="1000">
                          <a:solidFill>
                            <a:schemeClr val="dk1"/>
                          </a:solidFill>
                          <a:latin typeface="Proxima Nova"/>
                          <a:ea typeface="Proxima Nova"/>
                          <a:cs typeface="Proxima Nova"/>
                          <a:sym typeface="Proxima Nova"/>
                        </a:rPr>
                        <a:t>C*D*E)</a:t>
                      </a:r>
                      <a:endParaRPr i="1"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XXX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6537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G</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Fully-Loaded Hourly Cost per Team Member</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$57</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r>
              <a:tr h="414575">
                <a:tc>
                  <a:txBody>
                    <a:bodyPr/>
                    <a:lstStyle/>
                    <a:p>
                      <a:pPr indent="0" lvl="0" marL="0" rtl="0" algn="l">
                        <a:spcBef>
                          <a:spcPts val="0"/>
                        </a:spcBef>
                        <a:spcAft>
                          <a:spcPts val="0"/>
                        </a:spcAft>
                        <a:buNone/>
                      </a:pPr>
                      <a:r>
                        <a:t/>
                      </a:r>
                      <a:endParaRPr b="1">
                        <a:solidFill>
                          <a:srgbClr val="02666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Value of Time Saved (</a:t>
                      </a:r>
                      <a:r>
                        <a:rPr b="1" i="1" lang="en" sz="1000">
                          <a:solidFill>
                            <a:srgbClr val="026661"/>
                          </a:solidFill>
                          <a:latin typeface="Proxima Nova"/>
                          <a:ea typeface="Proxima Nova"/>
                          <a:cs typeface="Proxima Nova"/>
                          <a:sym typeface="Proxima Nova"/>
                        </a:rPr>
                        <a:t>F*G)</a:t>
                      </a:r>
                      <a:endParaRPr b="1" i="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$XX,XXX</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r>
            </a:tbl>
          </a:graphicData>
        </a:graphic>
      </p:graphicFrame>
      <p:graphicFrame>
        <p:nvGraphicFramePr>
          <p:cNvPr id="2385" name="Google Shape;2385;p314"/>
          <p:cNvGraphicFramePr/>
          <p:nvPr/>
        </p:nvGraphicFramePr>
        <p:xfrm>
          <a:off x="683450" y="1090777"/>
          <a:ext cx="3000000" cy="3000000"/>
        </p:xfrm>
        <a:graphic>
          <a:graphicData uri="http://schemas.openxmlformats.org/drawingml/2006/table">
            <a:tbl>
              <a:tblPr>
                <a:noFill/>
                <a:tableStyleId>{2C97BD19-75C7-4833-A883-BED87BAA07F8}</a:tableStyleId>
              </a:tblPr>
              <a:tblGrid>
                <a:gridCol w="274275"/>
                <a:gridCol w="2309250"/>
                <a:gridCol w="571150"/>
              </a:tblGrid>
              <a:tr h="381000">
                <a:tc>
                  <a:txBody>
                    <a:bodyPr/>
                    <a:lstStyle/>
                    <a:p>
                      <a:pPr indent="0" lvl="0" marL="0" rtl="0" algn="l">
                        <a:spcBef>
                          <a:spcPts val="0"/>
                        </a:spcBef>
                        <a:spcAft>
                          <a:spcPts val="0"/>
                        </a:spcAft>
                        <a:buNone/>
                      </a:pPr>
                      <a:r>
                        <a:t/>
                      </a:r>
                      <a:endParaRPr sz="9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Metric</a:t>
                      </a:r>
                      <a:endParaRPr b="1" sz="12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Value</a:t>
                      </a:r>
                      <a:endParaRPr b="1" sz="12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id="2386" name="Google Shape;2386;p314"/>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387" name="Google Shape;2387;p314"/>
          <p:cNvSpPr txBox="1"/>
          <p:nvPr>
            <p:ph type="title"/>
          </p:nvPr>
        </p:nvSpPr>
        <p:spPr>
          <a:xfrm>
            <a:off x="580350" y="342900"/>
            <a:ext cx="7983300" cy="466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2400">
                <a:solidFill>
                  <a:schemeClr val="dk1"/>
                </a:solidFill>
                <a:latin typeface="Roboto Serif"/>
                <a:ea typeface="Roboto Serif"/>
                <a:cs typeface="Roboto Serif"/>
                <a:sym typeface="Roboto Serif"/>
              </a:rPr>
              <a:t>Benefit #2: Reporting</a:t>
            </a:r>
            <a:endParaRPr b="0" sz="2400">
              <a:solidFill>
                <a:schemeClr val="dk1"/>
              </a:solidFill>
              <a:latin typeface="Roboto Serif"/>
              <a:ea typeface="Roboto Serif"/>
              <a:cs typeface="Roboto Serif"/>
              <a:sym typeface="Roboto Serif"/>
            </a:endParaRPr>
          </a:p>
        </p:txBody>
      </p:sp>
      <p:grpSp>
        <p:nvGrpSpPr>
          <p:cNvPr id="2388" name="Google Shape;2388;p314"/>
          <p:cNvGrpSpPr/>
          <p:nvPr/>
        </p:nvGrpSpPr>
        <p:grpSpPr>
          <a:xfrm>
            <a:off x="6305763" y="2152800"/>
            <a:ext cx="2125500" cy="2647800"/>
            <a:chOff x="6957950" y="1001800"/>
            <a:chExt cx="2125500" cy="2647800"/>
          </a:xfrm>
        </p:grpSpPr>
        <p:sp>
          <p:nvSpPr>
            <p:cNvPr descr="preencoded.png" id="2389" name="Google Shape;2389;p314"/>
            <p:cNvSpPr/>
            <p:nvPr/>
          </p:nvSpPr>
          <p:spPr>
            <a:xfrm>
              <a:off x="6957950" y="1001800"/>
              <a:ext cx="2125500" cy="2647800"/>
            </a:xfrm>
            <a:prstGeom prst="roundRect">
              <a:avLst>
                <a:gd fmla="val 4608" name="adj"/>
              </a:avLst>
            </a:prstGeom>
            <a:solidFill>
              <a:srgbClr val="F3F4F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90" name="Google Shape;2390;p314"/>
            <p:cNvSpPr/>
            <p:nvPr/>
          </p:nvSpPr>
          <p:spPr>
            <a:xfrm>
              <a:off x="7135900" y="1522449"/>
              <a:ext cx="1695000" cy="1865400"/>
            </a:xfrm>
            <a:prstGeom prst="roundRect">
              <a:avLst>
                <a:gd fmla="val 2539" name="adj"/>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Proxima Nova"/>
                  <a:ea typeface="Proxima Nova"/>
                  <a:cs typeface="Proxima Nova"/>
                  <a:sym typeface="Proxima Nova"/>
                </a:rPr>
                <a:t>80% </a:t>
              </a:r>
              <a:r>
                <a:rPr lang="en" sz="1000">
                  <a:solidFill>
                    <a:schemeClr val="dk1"/>
                  </a:solidFill>
                  <a:latin typeface="Proxima Nova"/>
                  <a:ea typeface="Proxima Nova"/>
                  <a:cs typeface="Proxima Nova"/>
                  <a:sym typeface="Proxima Nova"/>
                </a:rPr>
                <a:t>reduced manual reporting time</a:t>
              </a:r>
              <a:endParaRPr i="1" sz="1000">
                <a:solidFill>
                  <a:schemeClr val="accent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i="1" sz="1000">
                <a:solidFill>
                  <a:schemeClr val="accent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i="1" lang="en" sz="1000">
                  <a:solidFill>
                    <a:schemeClr val="dk1"/>
                  </a:solidFill>
                  <a:latin typeface="Proxima Nova"/>
                  <a:ea typeface="Proxima Nova"/>
                  <a:cs typeface="Proxima Nova"/>
                  <a:sym typeface="Proxima Nova"/>
                </a:rPr>
                <a:t>Source: </a:t>
              </a:r>
              <a:r>
                <a:rPr i="1" lang="en" sz="1000" u="sng">
                  <a:solidFill>
                    <a:schemeClr val="accent5"/>
                  </a:solidFill>
                  <a:latin typeface="Proxima Nova"/>
                  <a:ea typeface="Proxima Nova"/>
                  <a:cs typeface="Proxima Nova"/>
                  <a:sym typeface="Proxima Nova"/>
                  <a:hlinkClick r:id="rId3">
                    <a:extLst>
                      <a:ext uri="{A12FA001-AC4F-418D-AE19-62706E023703}">
                        <ahyp:hlinkClr val="tx"/>
                      </a:ext>
                    </a:extLst>
                  </a:hlinkClick>
                </a:rPr>
                <a:t>The Total Economic Impact™ Of Sprout Social, January 2025</a:t>
              </a:r>
              <a:r>
                <a:rPr lang="en" sz="1000">
                  <a:solidFill>
                    <a:srgbClr val="1C5F4A"/>
                  </a:solidFill>
                  <a:latin typeface="Proxima Nova"/>
                  <a:ea typeface="Proxima Nova"/>
                  <a:cs typeface="Proxima Nova"/>
                  <a:sym typeface="Proxima Nova"/>
                </a:rPr>
                <a:t>*</a:t>
              </a:r>
              <a:endParaRPr sz="1000">
                <a:solidFill>
                  <a:srgbClr val="1C5F4A"/>
                </a:solidFill>
                <a:latin typeface="Proxima Nova"/>
                <a:ea typeface="Proxima Nova"/>
                <a:cs typeface="Proxima Nova"/>
                <a:sym typeface="Proxima Nova"/>
              </a:endParaRPr>
            </a:p>
            <a:p>
              <a:pPr indent="0" lvl="0" marL="0" rtl="0" algn="l">
                <a:spcBef>
                  <a:spcPts val="0"/>
                </a:spcBef>
                <a:spcAft>
                  <a:spcPts val="200"/>
                </a:spcAft>
                <a:buNone/>
              </a:pPr>
              <a:r>
                <a:t/>
              </a:r>
              <a:endParaRPr sz="1000">
                <a:solidFill>
                  <a:schemeClr val="dk1"/>
                </a:solidFill>
                <a:latin typeface="Proxima Nova"/>
                <a:ea typeface="Proxima Nova"/>
                <a:cs typeface="Proxima Nova"/>
                <a:sym typeface="Proxima Nova"/>
              </a:endParaRPr>
            </a:p>
          </p:txBody>
        </p:sp>
        <p:sp>
          <p:nvSpPr>
            <p:cNvPr id="2391" name="Google Shape;2391;p314"/>
            <p:cNvSpPr txBox="1"/>
            <p:nvPr/>
          </p:nvSpPr>
          <p:spPr>
            <a:xfrm>
              <a:off x="7135888" y="1216898"/>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Benchmarks</a:t>
              </a:r>
              <a:endParaRPr b="1" sz="1200">
                <a:solidFill>
                  <a:schemeClr val="dk1"/>
                </a:solidFill>
                <a:latin typeface="Proxima Nova"/>
                <a:ea typeface="Proxima Nova"/>
                <a:cs typeface="Proxima Nova"/>
                <a:sym typeface="Proxima Nova"/>
              </a:endParaRPr>
            </a:p>
          </p:txBody>
        </p:sp>
      </p:grpSp>
      <p:sp>
        <p:nvSpPr>
          <p:cNvPr id="2392" name="Google Shape;2392;p314"/>
          <p:cNvSpPr/>
          <p:nvPr/>
        </p:nvSpPr>
        <p:spPr>
          <a:xfrm>
            <a:off x="4356525" y="1472450"/>
            <a:ext cx="1780200" cy="3404400"/>
          </a:xfrm>
          <a:prstGeom prst="roundRect">
            <a:avLst>
              <a:gd fmla="val 2539" name="adj"/>
            </a:avLst>
          </a:prstGeom>
          <a:noFill/>
          <a:ln>
            <a:noFill/>
          </a:ln>
        </p:spPr>
        <p:txBody>
          <a:bodyPr anchorCtr="0" anchor="t" bIns="68575" lIns="137175" spcFirstLastPara="1" rIns="68575" wrap="square" tIns="68575">
            <a:no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Save time by zeroing in </a:t>
            </a:r>
            <a:br>
              <a:rPr lang="en" sz="1000">
                <a:solidFill>
                  <a:schemeClr val="lt1"/>
                </a:solidFill>
                <a:latin typeface="Proxima Nova"/>
                <a:ea typeface="Proxima Nova"/>
                <a:cs typeface="Proxima Nova"/>
                <a:sym typeface="Proxima Nova"/>
              </a:rPr>
            </a:br>
            <a:r>
              <a:rPr lang="en" sz="1000">
                <a:solidFill>
                  <a:schemeClr val="lt1"/>
                </a:solidFill>
                <a:latin typeface="Proxima Nova"/>
                <a:ea typeface="Proxima Nova"/>
                <a:cs typeface="Proxima Nova"/>
                <a:sym typeface="Proxima Nova"/>
              </a:rPr>
              <a:t>on only the data you need to see at the moment. Advanced filtering helps your team focus on metrics that matter with filters based on tags, content and message type.</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rPr lang="en" sz="1000">
                <a:solidFill>
                  <a:schemeClr val="lt1"/>
                </a:solidFill>
                <a:latin typeface="Proxima Nova"/>
                <a:ea typeface="Proxima Nova"/>
                <a:cs typeface="Proxima Nova"/>
                <a:sym typeface="Proxima Nova"/>
              </a:rPr>
              <a:t>Filter based on tags, content and message type to spotlight the metrics that matter most for different pieces of content.</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t/>
            </a:r>
            <a:endParaRPr sz="1000">
              <a:solidFill>
                <a:schemeClr val="lt1"/>
              </a:solidFill>
              <a:latin typeface="Proxima Nova"/>
              <a:ea typeface="Proxima Nova"/>
              <a:cs typeface="Proxima Nova"/>
              <a:sym typeface="Proxima Nova"/>
            </a:endParaRPr>
          </a:p>
          <a:p>
            <a:pPr indent="0" lvl="0" marL="0" rtl="0" algn="l">
              <a:spcBef>
                <a:spcPts val="200"/>
              </a:spcBef>
              <a:spcAft>
                <a:spcPts val="200"/>
              </a:spcAft>
              <a:buNone/>
            </a:pPr>
            <a:r>
              <a:rPr lang="en" sz="1000">
                <a:solidFill>
                  <a:schemeClr val="lt1"/>
                </a:solidFill>
                <a:latin typeface="Proxima Nova"/>
                <a:ea typeface="Proxima Nova"/>
                <a:cs typeface="Proxima Nova"/>
                <a:sym typeface="Proxima Nova"/>
              </a:rPr>
              <a:t>Flexibility to pull analytics from different brands and platforms for any time period</a:t>
            </a:r>
            <a:endParaRPr sz="1000">
              <a:solidFill>
                <a:schemeClr val="lt1"/>
              </a:solidFill>
              <a:latin typeface="Proxima Nova"/>
              <a:ea typeface="Proxima Nova"/>
              <a:cs typeface="Proxima Nova"/>
              <a:sym typeface="Proxima Nova"/>
            </a:endParaRPr>
          </a:p>
        </p:txBody>
      </p:sp>
      <p:pic>
        <p:nvPicPr>
          <p:cNvPr descr="preencoded.png" id="2393" name="Google Shape;2393;p314"/>
          <p:cNvPicPr preferRelativeResize="0"/>
          <p:nvPr/>
        </p:nvPicPr>
        <p:blipFill rotWithShape="1">
          <a:blip r:embed="rId4">
            <a:alphaModFix/>
          </a:blip>
          <a:srcRect b="0" l="0" r="0" t="0"/>
          <a:stretch/>
        </p:blipFill>
        <p:spPr>
          <a:xfrm>
            <a:off x="4215563" y="1574998"/>
            <a:ext cx="183550" cy="183550"/>
          </a:xfrm>
          <a:prstGeom prst="rect">
            <a:avLst/>
          </a:prstGeom>
          <a:noFill/>
          <a:ln>
            <a:noFill/>
          </a:ln>
        </p:spPr>
      </p:pic>
      <p:pic>
        <p:nvPicPr>
          <p:cNvPr descr="preencoded.png" id="2394" name="Google Shape;2394;p314"/>
          <p:cNvPicPr preferRelativeResize="0"/>
          <p:nvPr/>
        </p:nvPicPr>
        <p:blipFill rotWithShape="1">
          <a:blip r:embed="rId4">
            <a:alphaModFix/>
          </a:blip>
          <a:srcRect b="0" l="0" r="0" t="0"/>
          <a:stretch/>
        </p:blipFill>
        <p:spPr>
          <a:xfrm>
            <a:off x="4215563" y="3018673"/>
            <a:ext cx="183550" cy="183550"/>
          </a:xfrm>
          <a:prstGeom prst="rect">
            <a:avLst/>
          </a:prstGeom>
          <a:noFill/>
          <a:ln>
            <a:noFill/>
          </a:ln>
        </p:spPr>
      </p:pic>
      <p:pic>
        <p:nvPicPr>
          <p:cNvPr descr="preencoded.png" id="2395" name="Google Shape;2395;p314"/>
          <p:cNvPicPr preferRelativeResize="0"/>
          <p:nvPr/>
        </p:nvPicPr>
        <p:blipFill rotWithShape="1">
          <a:blip r:embed="rId4">
            <a:alphaModFix/>
          </a:blip>
          <a:srcRect b="0" l="0" r="0" t="0"/>
          <a:stretch/>
        </p:blipFill>
        <p:spPr>
          <a:xfrm>
            <a:off x="4215563" y="3986823"/>
            <a:ext cx="183550" cy="183550"/>
          </a:xfrm>
          <a:prstGeom prst="rect">
            <a:avLst/>
          </a:prstGeom>
          <a:noFill/>
          <a:ln>
            <a:noFill/>
          </a:ln>
        </p:spPr>
      </p:pic>
      <p:sp>
        <p:nvSpPr>
          <p:cNvPr id="2396" name="Google Shape;2396;p314"/>
          <p:cNvSpPr txBox="1"/>
          <p:nvPr/>
        </p:nvSpPr>
        <p:spPr>
          <a:xfrm>
            <a:off x="4215563" y="1226948"/>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Enabled By</a:t>
            </a:r>
            <a:endParaRPr b="1" sz="1200">
              <a:solidFill>
                <a:schemeClr val="lt1"/>
              </a:solidFill>
              <a:latin typeface="Proxima Nova"/>
              <a:ea typeface="Proxima Nova"/>
              <a:cs typeface="Proxima Nova"/>
              <a:sym typeface="Proxima Nova"/>
            </a:endParaRPr>
          </a:p>
        </p:txBody>
      </p:sp>
      <p:sp>
        <p:nvSpPr>
          <p:cNvPr descr="preencoded.png" id="2397" name="Google Shape;2397;p314"/>
          <p:cNvSpPr/>
          <p:nvPr/>
        </p:nvSpPr>
        <p:spPr>
          <a:xfrm>
            <a:off x="6305763" y="1015174"/>
            <a:ext cx="2125500" cy="1029600"/>
          </a:xfrm>
          <a:prstGeom prst="roundRect">
            <a:avLst>
              <a:gd fmla="val 9753" name="adj"/>
            </a:avLst>
          </a:prstGeom>
          <a:solidFill>
            <a:srgbClr val="CCF1E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98" name="Google Shape;2398;p314"/>
          <p:cNvSpPr txBox="1"/>
          <p:nvPr/>
        </p:nvSpPr>
        <p:spPr>
          <a:xfrm>
            <a:off x="6483713" y="1610200"/>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212121"/>
                </a:solidFill>
                <a:latin typeface="Proxima Nova"/>
                <a:ea typeface="Proxima Nova"/>
                <a:cs typeface="Proxima Nova"/>
                <a:sym typeface="Proxima Nova"/>
              </a:rPr>
              <a:t>Annual Benefit</a:t>
            </a:r>
            <a:endParaRPr b="1" sz="1200">
              <a:solidFill>
                <a:srgbClr val="212121"/>
              </a:solidFill>
              <a:latin typeface="Proxima Nova"/>
              <a:ea typeface="Proxima Nova"/>
              <a:cs typeface="Proxima Nova"/>
              <a:sym typeface="Proxima Nova"/>
            </a:endParaRPr>
          </a:p>
        </p:txBody>
      </p:sp>
      <p:sp>
        <p:nvSpPr>
          <p:cNvPr id="2399" name="Google Shape;2399;p314"/>
          <p:cNvSpPr txBox="1"/>
          <p:nvPr>
            <p:ph type="title"/>
          </p:nvPr>
        </p:nvSpPr>
        <p:spPr>
          <a:xfrm>
            <a:off x="6493963" y="1189925"/>
            <a:ext cx="8658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rgbClr val="212121"/>
                </a:solidFill>
                <a:latin typeface="Roboto Serif"/>
                <a:ea typeface="Roboto Serif"/>
                <a:cs typeface="Roboto Serif"/>
                <a:sym typeface="Roboto Serif"/>
              </a:rPr>
              <a:t>$XXK</a:t>
            </a:r>
            <a:endParaRPr sz="2400">
              <a:solidFill>
                <a:srgbClr val="212121"/>
              </a:solidFill>
              <a:latin typeface="Roboto Serif"/>
              <a:ea typeface="Roboto Serif"/>
              <a:cs typeface="Roboto Serif"/>
              <a:sym typeface="Roboto Serif"/>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3" name="Shape 2403"/>
        <p:cNvGrpSpPr/>
        <p:nvPr/>
      </p:nvGrpSpPr>
      <p:grpSpPr>
        <a:xfrm>
          <a:off x="0" y="0"/>
          <a:ext cx="0" cy="0"/>
          <a:chOff x="0" y="0"/>
          <a:chExt cx="0" cy="0"/>
        </a:xfrm>
      </p:grpSpPr>
      <p:sp>
        <p:nvSpPr>
          <p:cNvPr descr="preencoded.png" id="2404" name="Google Shape;2404;p315"/>
          <p:cNvSpPr/>
          <p:nvPr/>
        </p:nvSpPr>
        <p:spPr>
          <a:xfrm>
            <a:off x="4053813" y="1015175"/>
            <a:ext cx="2125500" cy="3785400"/>
          </a:xfrm>
          <a:prstGeom prst="roundRect">
            <a:avLst>
              <a:gd fmla="val 5253" name="adj"/>
            </a:avLst>
          </a:prstGeom>
          <a:solidFill>
            <a:srgbClr val="084B4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05" name="Google Shape;2405;p315"/>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406" name="Google Shape;2406;p315"/>
          <p:cNvSpPr txBox="1"/>
          <p:nvPr>
            <p:ph type="title"/>
          </p:nvPr>
        </p:nvSpPr>
        <p:spPr>
          <a:xfrm>
            <a:off x="580350" y="342900"/>
            <a:ext cx="7983300" cy="466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2400">
                <a:solidFill>
                  <a:schemeClr val="dk1"/>
                </a:solidFill>
                <a:latin typeface="Roboto Serif"/>
                <a:ea typeface="Roboto Serif"/>
                <a:cs typeface="Roboto Serif"/>
                <a:sym typeface="Roboto Serif"/>
              </a:rPr>
              <a:t>Benefit #3: Social Care Productivity</a:t>
            </a:r>
            <a:endParaRPr sz="2400">
              <a:solidFill>
                <a:schemeClr val="dk1"/>
              </a:solidFill>
              <a:latin typeface="Roboto Serif"/>
              <a:ea typeface="Roboto Serif"/>
              <a:cs typeface="Roboto Serif"/>
              <a:sym typeface="Roboto Serif"/>
            </a:endParaRPr>
          </a:p>
        </p:txBody>
      </p:sp>
      <p:sp>
        <p:nvSpPr>
          <p:cNvPr id="2407" name="Google Shape;2407;p315"/>
          <p:cNvSpPr/>
          <p:nvPr/>
        </p:nvSpPr>
        <p:spPr>
          <a:xfrm>
            <a:off x="4399113" y="1532498"/>
            <a:ext cx="1695000" cy="3051900"/>
          </a:xfrm>
          <a:prstGeom prst="roundRect">
            <a:avLst>
              <a:gd fmla="val 2539" name="adj"/>
            </a:avLst>
          </a:prstGeom>
          <a:noFill/>
          <a:ln>
            <a:noFill/>
          </a:ln>
        </p:spPr>
        <p:txBody>
          <a:bodyPr anchorCtr="0" anchor="t" bIns="68575" lIns="137175" spcFirstLastPara="1" rIns="68575" wrap="square" tIns="68575">
            <a:noAutofit/>
          </a:bodyPr>
          <a:lstStyle/>
          <a:p>
            <a:pPr indent="0" lvl="0" marL="0" rtl="0" algn="l">
              <a:spcBef>
                <a:spcPts val="0"/>
              </a:spcBef>
              <a:spcAft>
                <a:spcPts val="0"/>
              </a:spcAft>
              <a:buNone/>
            </a:pPr>
            <a:r>
              <a:rPr lang="en" sz="1000">
                <a:solidFill>
                  <a:schemeClr val="lt1"/>
                </a:solidFill>
                <a:latin typeface="Proxima Nova"/>
                <a:ea typeface="Proxima Nova"/>
                <a:cs typeface="Proxima Nova"/>
                <a:sym typeface="Proxima Nova"/>
              </a:rPr>
              <a:t>Case management tools that enable care teams to provide faster, more efficient support. </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rPr lang="en" sz="1000">
                <a:solidFill>
                  <a:schemeClr val="lt1"/>
                </a:solidFill>
                <a:latin typeface="Proxima Nova"/>
                <a:ea typeface="Proxima Nova"/>
                <a:cs typeface="Proxima Nova"/>
                <a:sym typeface="Proxima Nova"/>
              </a:rPr>
              <a:t>Enhanced team collaboration fostered through Sprout’s multitude of network and software integrations.</a:t>
            </a:r>
            <a:endParaRPr sz="1000">
              <a:solidFill>
                <a:schemeClr val="lt1"/>
              </a:solidFill>
              <a:latin typeface="Proxima Nova"/>
              <a:ea typeface="Proxima Nova"/>
              <a:cs typeface="Proxima Nova"/>
              <a:sym typeface="Proxima Nova"/>
            </a:endParaRPr>
          </a:p>
          <a:p>
            <a:pPr indent="0" lvl="0" marL="0" rtl="0" algn="l">
              <a:spcBef>
                <a:spcPts val="200"/>
              </a:spcBef>
              <a:spcAft>
                <a:spcPts val="0"/>
              </a:spcAft>
              <a:buNone/>
            </a:pPr>
            <a:r>
              <a:t/>
            </a:r>
            <a:endParaRPr sz="1000">
              <a:solidFill>
                <a:schemeClr val="lt1"/>
              </a:solidFill>
              <a:latin typeface="Proxima Nova"/>
              <a:ea typeface="Proxima Nova"/>
              <a:cs typeface="Proxima Nova"/>
              <a:sym typeface="Proxima Nova"/>
            </a:endParaRPr>
          </a:p>
          <a:p>
            <a:pPr indent="0" lvl="0" marL="0" rtl="0" algn="l">
              <a:spcBef>
                <a:spcPts val="200"/>
              </a:spcBef>
              <a:spcAft>
                <a:spcPts val="200"/>
              </a:spcAft>
              <a:buNone/>
            </a:pPr>
            <a:r>
              <a:rPr lang="en" sz="1000">
                <a:solidFill>
                  <a:schemeClr val="lt1"/>
                </a:solidFill>
                <a:latin typeface="Proxima Nova"/>
                <a:ea typeface="Proxima Nova"/>
                <a:cs typeface="Proxima Nova"/>
                <a:sym typeface="Proxima Nova"/>
              </a:rPr>
              <a:t>Increased visibility into brand conversations happening across social through social listening tools. </a:t>
            </a:r>
            <a:endParaRPr sz="1000">
              <a:solidFill>
                <a:schemeClr val="lt1"/>
              </a:solidFill>
              <a:latin typeface="Proxima Nova"/>
              <a:ea typeface="Proxima Nova"/>
              <a:cs typeface="Proxima Nova"/>
              <a:sym typeface="Proxima Nova"/>
            </a:endParaRPr>
          </a:p>
        </p:txBody>
      </p:sp>
      <p:sp>
        <p:nvSpPr>
          <p:cNvPr id="2408" name="Google Shape;2408;p315"/>
          <p:cNvSpPr txBox="1"/>
          <p:nvPr/>
        </p:nvSpPr>
        <p:spPr>
          <a:xfrm>
            <a:off x="4215563" y="1226948"/>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Enabled By</a:t>
            </a:r>
            <a:endParaRPr b="1" sz="1200">
              <a:solidFill>
                <a:schemeClr val="lt1"/>
              </a:solidFill>
              <a:latin typeface="Proxima Nova"/>
              <a:ea typeface="Proxima Nova"/>
              <a:cs typeface="Proxima Nova"/>
              <a:sym typeface="Proxima Nova"/>
            </a:endParaRPr>
          </a:p>
        </p:txBody>
      </p:sp>
      <p:sp>
        <p:nvSpPr>
          <p:cNvPr descr="preencoded.png" id="2409" name="Google Shape;2409;p315"/>
          <p:cNvSpPr/>
          <p:nvPr/>
        </p:nvSpPr>
        <p:spPr>
          <a:xfrm>
            <a:off x="6305763" y="1015174"/>
            <a:ext cx="2125500" cy="1029600"/>
          </a:xfrm>
          <a:prstGeom prst="roundRect">
            <a:avLst>
              <a:gd fmla="val 9753" name="adj"/>
            </a:avLst>
          </a:prstGeom>
          <a:solidFill>
            <a:srgbClr val="CCF1E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10" name="Google Shape;2410;p315"/>
          <p:cNvSpPr txBox="1"/>
          <p:nvPr/>
        </p:nvSpPr>
        <p:spPr>
          <a:xfrm>
            <a:off x="6483713" y="1610200"/>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212121"/>
                </a:solidFill>
                <a:latin typeface="Proxima Nova"/>
                <a:ea typeface="Proxima Nova"/>
                <a:cs typeface="Proxima Nova"/>
                <a:sym typeface="Proxima Nova"/>
              </a:rPr>
              <a:t>Annual Benefit</a:t>
            </a:r>
            <a:endParaRPr b="1" sz="1200">
              <a:solidFill>
                <a:srgbClr val="212121"/>
              </a:solidFill>
              <a:latin typeface="Proxima Nova"/>
              <a:ea typeface="Proxima Nova"/>
              <a:cs typeface="Proxima Nova"/>
              <a:sym typeface="Proxima Nova"/>
            </a:endParaRPr>
          </a:p>
        </p:txBody>
      </p:sp>
      <p:sp>
        <p:nvSpPr>
          <p:cNvPr id="2411" name="Google Shape;2411;p315"/>
          <p:cNvSpPr txBox="1"/>
          <p:nvPr>
            <p:ph type="title"/>
          </p:nvPr>
        </p:nvSpPr>
        <p:spPr>
          <a:xfrm>
            <a:off x="6493963" y="1189925"/>
            <a:ext cx="8658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rgbClr val="212121"/>
                </a:solidFill>
                <a:latin typeface="Roboto Serif"/>
                <a:ea typeface="Roboto Serif"/>
                <a:cs typeface="Roboto Serif"/>
                <a:sym typeface="Roboto Serif"/>
              </a:rPr>
              <a:t>$XXK</a:t>
            </a:r>
            <a:endParaRPr sz="2400">
              <a:solidFill>
                <a:srgbClr val="212121"/>
              </a:solidFill>
              <a:latin typeface="Roboto Serif"/>
              <a:ea typeface="Roboto Serif"/>
              <a:cs typeface="Roboto Serif"/>
              <a:sym typeface="Roboto Serif"/>
            </a:endParaRPr>
          </a:p>
        </p:txBody>
      </p:sp>
      <p:sp>
        <p:nvSpPr>
          <p:cNvPr id="2412" name="Google Shape;2412;p315"/>
          <p:cNvSpPr/>
          <p:nvPr/>
        </p:nvSpPr>
        <p:spPr>
          <a:xfrm>
            <a:off x="594075" y="1015175"/>
            <a:ext cx="3333300" cy="3785400"/>
          </a:xfrm>
          <a:prstGeom prst="roundRect">
            <a:avLst>
              <a:gd fmla="val 543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413" name="Google Shape;2413;p315"/>
          <p:cNvGraphicFramePr/>
          <p:nvPr/>
        </p:nvGraphicFramePr>
        <p:xfrm>
          <a:off x="720063" y="1472460"/>
          <a:ext cx="3000000" cy="3000000"/>
        </p:xfrm>
        <a:graphic>
          <a:graphicData uri="http://schemas.openxmlformats.org/drawingml/2006/table">
            <a:tbl>
              <a:tblPr>
                <a:noFill/>
                <a:tableStyleId>{2C97BD19-75C7-4833-A883-BED87BAA07F8}</a:tableStyleId>
              </a:tblPr>
              <a:tblGrid>
                <a:gridCol w="265825"/>
                <a:gridCol w="2014975"/>
                <a:gridCol w="1008650"/>
              </a:tblGrid>
              <a:tr h="572325">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A</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Number of Customer Service Specialists</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B</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Time Savings from Sprout Social</a:t>
                      </a:r>
                      <a:endParaRPr b="1" sz="1000">
                        <a:solidFill>
                          <a:srgbClr val="02666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10%</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C</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Hours per Week</a:t>
                      </a:r>
                      <a:endParaRPr i="1"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40</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D</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Work Weeks</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49</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E</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Months</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12</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tcPr>
                </a:tc>
              </a:tr>
              <a:tr h="3839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F</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Annual Hours Saved per Year </a:t>
                      </a:r>
                      <a:r>
                        <a:rPr i="1" lang="en" sz="1000">
                          <a:solidFill>
                            <a:schemeClr val="dk1"/>
                          </a:solidFill>
                          <a:latin typeface="Proxima Nova"/>
                          <a:ea typeface="Proxima Nova"/>
                          <a:cs typeface="Proxima Nova"/>
                          <a:sym typeface="Proxima Nova"/>
                        </a:rPr>
                        <a:t>(A*B*C*D)</a:t>
                      </a:r>
                      <a:endParaRPr i="1"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XX</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60100">
                <a:tc>
                  <a:txBody>
                    <a:bodyPr/>
                    <a:lstStyle/>
                    <a:p>
                      <a:pPr indent="0" lvl="0" marL="0" rtl="0" algn="ctr">
                        <a:lnSpc>
                          <a:spcPct val="115000"/>
                        </a:lnSpc>
                        <a:spcBef>
                          <a:spcPts val="0"/>
                        </a:spcBef>
                        <a:spcAft>
                          <a:spcPts val="0"/>
                        </a:spcAft>
                        <a:buNone/>
                      </a:pPr>
                      <a:r>
                        <a:rPr b="1" lang="en" sz="1000">
                          <a:solidFill>
                            <a:schemeClr val="dk1"/>
                          </a:solidFill>
                          <a:latin typeface="Proxima Nova"/>
                          <a:ea typeface="Proxima Nova"/>
                          <a:cs typeface="Proxima Nova"/>
                          <a:sym typeface="Proxima Nova"/>
                        </a:rPr>
                        <a:t>G</a:t>
                      </a:r>
                      <a:endParaRPr b="1" sz="1000">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latin typeface="Proxima Nova"/>
                          <a:ea typeface="Proxima Nova"/>
                          <a:cs typeface="Proxima Nova"/>
                          <a:sym typeface="Proxima Nova"/>
                        </a:rPr>
                        <a:t>Average Fully Burdened Hourly Cost per Specialist</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solidFill>
                            <a:schemeClr val="dk1"/>
                          </a:solidFill>
                          <a:latin typeface="Proxima Nova"/>
                          <a:ea typeface="Proxima Nova"/>
                          <a:cs typeface="Proxima Nova"/>
                          <a:sym typeface="Proxima Nova"/>
                        </a:rPr>
                        <a:t>$44</a:t>
                      </a:r>
                      <a:endParaRPr sz="1000">
                        <a:solidFill>
                          <a:schemeClr val="dk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r>
              <a:tr h="383900">
                <a:tc>
                  <a:txBody>
                    <a:bodyPr/>
                    <a:lstStyle/>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txBody>
                  <a:tcPr marT="19050" marB="19050" marR="28575" marL="28575">
                    <a:lnL cap="flat" cmpd="sng" w="9525">
                      <a:solidFill>
                        <a:srgbClr val="D9D9D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Value of Time Saved (</a:t>
                      </a:r>
                      <a:r>
                        <a:rPr b="1" i="1" lang="en" sz="1000">
                          <a:solidFill>
                            <a:srgbClr val="026661"/>
                          </a:solidFill>
                          <a:latin typeface="Proxima Nova"/>
                          <a:ea typeface="Proxima Nova"/>
                          <a:cs typeface="Proxima Nova"/>
                          <a:sym typeface="Proxima Nova"/>
                        </a:rPr>
                        <a:t>E*F)</a:t>
                      </a:r>
                      <a:endParaRPr b="1" i="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000">
                          <a:solidFill>
                            <a:srgbClr val="026661"/>
                          </a:solidFill>
                          <a:latin typeface="Proxima Nova"/>
                          <a:ea typeface="Proxima Nova"/>
                          <a:cs typeface="Proxima Nova"/>
                          <a:sym typeface="Proxima Nova"/>
                        </a:rPr>
                        <a:t>$XX,XXX</a:t>
                      </a:r>
                      <a:endParaRPr b="1" sz="1000">
                        <a:solidFill>
                          <a:srgbClr val="026661"/>
                        </a:solidFill>
                        <a:latin typeface="Proxima Nova"/>
                        <a:ea typeface="Proxima Nova"/>
                        <a:cs typeface="Proxima Nova"/>
                        <a:sym typeface="Proxima Nova"/>
                      </a:endParaRPr>
                    </a:p>
                  </a:txBody>
                  <a:tcPr marT="19050" marB="19050" marR="28575" marL="285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tcPr>
                </a:tc>
              </a:tr>
            </a:tbl>
          </a:graphicData>
        </a:graphic>
      </p:graphicFrame>
      <p:graphicFrame>
        <p:nvGraphicFramePr>
          <p:cNvPr id="2414" name="Google Shape;2414;p315"/>
          <p:cNvGraphicFramePr/>
          <p:nvPr/>
        </p:nvGraphicFramePr>
        <p:xfrm>
          <a:off x="683450" y="1090777"/>
          <a:ext cx="3000000" cy="3000000"/>
        </p:xfrm>
        <a:graphic>
          <a:graphicData uri="http://schemas.openxmlformats.org/drawingml/2006/table">
            <a:tbl>
              <a:tblPr>
                <a:noFill/>
                <a:tableStyleId>{2C97BD19-75C7-4833-A883-BED87BAA07F8}</a:tableStyleId>
              </a:tblPr>
              <a:tblGrid>
                <a:gridCol w="274275"/>
                <a:gridCol w="2309250"/>
                <a:gridCol w="571150"/>
              </a:tblGrid>
              <a:tr h="381000">
                <a:tc>
                  <a:txBody>
                    <a:bodyPr/>
                    <a:lstStyle/>
                    <a:p>
                      <a:pPr indent="0" lvl="0" marL="0" rtl="0" algn="l">
                        <a:spcBef>
                          <a:spcPts val="0"/>
                        </a:spcBef>
                        <a:spcAft>
                          <a:spcPts val="0"/>
                        </a:spcAft>
                        <a:buNone/>
                      </a:pPr>
                      <a:r>
                        <a:t/>
                      </a:r>
                      <a:endParaRPr sz="9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Metric</a:t>
                      </a:r>
                      <a:endParaRPr b="1" sz="12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Value</a:t>
                      </a:r>
                      <a:endParaRPr b="1" sz="1200">
                        <a:solidFill>
                          <a:schemeClr val="dk1"/>
                        </a:solidFill>
                        <a:latin typeface="Proxima Nova"/>
                        <a:ea typeface="Proxima Nova"/>
                        <a:cs typeface="Proxima Nova"/>
                        <a:sym typeface="Proxima Nova"/>
                      </a:endParaRPr>
                    </a:p>
                  </a:txBody>
                  <a:tcPr marT="27425" marB="27425" marR="27425" marL="27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descr="preencoded.png" id="2415" name="Google Shape;2415;p315"/>
          <p:cNvSpPr/>
          <p:nvPr/>
        </p:nvSpPr>
        <p:spPr>
          <a:xfrm>
            <a:off x="6305763" y="2152800"/>
            <a:ext cx="2125500" cy="2647800"/>
          </a:xfrm>
          <a:prstGeom prst="roundRect">
            <a:avLst>
              <a:gd fmla="val 4608" name="adj"/>
            </a:avLst>
          </a:prstGeom>
          <a:solidFill>
            <a:srgbClr val="F3F4F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2416" name="Google Shape;2416;p315"/>
          <p:cNvGrpSpPr/>
          <p:nvPr/>
        </p:nvGrpSpPr>
        <p:grpSpPr>
          <a:xfrm>
            <a:off x="6483700" y="2367898"/>
            <a:ext cx="1878600" cy="2170951"/>
            <a:chOff x="7135888" y="1216898"/>
            <a:chExt cx="1878600" cy="2170951"/>
          </a:xfrm>
        </p:grpSpPr>
        <p:sp>
          <p:nvSpPr>
            <p:cNvPr id="2417" name="Google Shape;2417;p315"/>
            <p:cNvSpPr/>
            <p:nvPr/>
          </p:nvSpPr>
          <p:spPr>
            <a:xfrm>
              <a:off x="7135900" y="1522449"/>
              <a:ext cx="1695000" cy="1865400"/>
            </a:xfrm>
            <a:prstGeom prst="roundRect">
              <a:avLst>
                <a:gd fmla="val 2539" name="adj"/>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Sprout customers uncovered </a:t>
              </a:r>
              <a:r>
                <a:rPr b="1" lang="en" sz="1000">
                  <a:solidFill>
                    <a:schemeClr val="dk1"/>
                  </a:solidFill>
                  <a:latin typeface="Proxima Nova"/>
                  <a:ea typeface="Proxima Nova"/>
                  <a:cs typeface="Proxima Nova"/>
                  <a:sym typeface="Proxima Nova"/>
                </a:rPr>
                <a:t>productivity gains of 10%</a:t>
              </a:r>
              <a:r>
                <a:rPr lang="en" sz="1000">
                  <a:solidFill>
                    <a:schemeClr val="dk1"/>
                  </a:solidFill>
                  <a:latin typeface="Proxima Nova"/>
                  <a:ea typeface="Proxima Nova"/>
                  <a:cs typeface="Proxima Nova"/>
                  <a:sym typeface="Proxima Nova"/>
                </a:rPr>
                <a:t> by leveraging social data to streamline customer support in their platform of choice. </a:t>
              </a:r>
              <a:endParaRPr b="1" i="1" sz="1000">
                <a:solidFill>
                  <a:schemeClr val="accent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i="1" sz="1000">
                <a:solidFill>
                  <a:schemeClr val="accent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i="1" lang="en" sz="1000">
                  <a:solidFill>
                    <a:schemeClr val="dk1"/>
                  </a:solidFill>
                  <a:latin typeface="Proxima Nova"/>
                  <a:ea typeface="Proxima Nova"/>
                  <a:cs typeface="Proxima Nova"/>
                  <a:sym typeface="Proxima Nova"/>
                </a:rPr>
                <a:t>Source: </a:t>
              </a:r>
              <a:r>
                <a:rPr i="1" lang="en" sz="1000" u="sng">
                  <a:solidFill>
                    <a:schemeClr val="accent5"/>
                  </a:solidFill>
                  <a:latin typeface="Proxima Nova"/>
                  <a:ea typeface="Proxima Nova"/>
                  <a:cs typeface="Proxima Nova"/>
                  <a:sym typeface="Proxima Nova"/>
                  <a:hlinkClick r:id="rId3">
                    <a:extLst>
                      <a:ext uri="{A12FA001-AC4F-418D-AE19-62706E023703}">
                        <ahyp:hlinkClr val="tx"/>
                      </a:ext>
                    </a:extLst>
                  </a:hlinkClick>
                </a:rPr>
                <a:t>The Total Economic Impact™ Of Sprout Social, January 2025</a:t>
              </a:r>
              <a:r>
                <a:rPr lang="en" sz="1000">
                  <a:solidFill>
                    <a:srgbClr val="1C5F4A"/>
                  </a:solidFill>
                  <a:latin typeface="Proxima Nova"/>
                  <a:ea typeface="Proxima Nova"/>
                  <a:cs typeface="Proxima Nova"/>
                  <a:sym typeface="Proxima Nova"/>
                </a:rPr>
                <a:t>*</a:t>
              </a:r>
              <a:endParaRPr sz="1000">
                <a:solidFill>
                  <a:srgbClr val="1C5F4A"/>
                </a:solidFill>
                <a:latin typeface="Proxima Nova"/>
                <a:ea typeface="Proxima Nova"/>
                <a:cs typeface="Proxima Nova"/>
                <a:sym typeface="Proxima Nova"/>
              </a:endParaRPr>
            </a:p>
            <a:p>
              <a:pPr indent="0" lvl="0" marL="0" rtl="0" algn="l">
                <a:spcBef>
                  <a:spcPts val="0"/>
                </a:spcBef>
                <a:spcAft>
                  <a:spcPts val="200"/>
                </a:spcAft>
                <a:buNone/>
              </a:pPr>
              <a:r>
                <a:t/>
              </a:r>
              <a:endParaRPr sz="1000">
                <a:solidFill>
                  <a:schemeClr val="dk1"/>
                </a:solidFill>
                <a:latin typeface="Proxima Nova"/>
                <a:ea typeface="Proxima Nova"/>
                <a:cs typeface="Proxima Nova"/>
                <a:sym typeface="Proxima Nova"/>
              </a:endParaRPr>
            </a:p>
          </p:txBody>
        </p:sp>
        <p:sp>
          <p:nvSpPr>
            <p:cNvPr id="2418" name="Google Shape;2418;p315"/>
            <p:cNvSpPr txBox="1"/>
            <p:nvPr/>
          </p:nvSpPr>
          <p:spPr>
            <a:xfrm>
              <a:off x="7135888" y="1216898"/>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Benchmarks</a:t>
              </a:r>
              <a:endParaRPr b="1" sz="1200">
                <a:solidFill>
                  <a:schemeClr val="dk1"/>
                </a:solidFill>
                <a:latin typeface="Proxima Nova"/>
                <a:ea typeface="Proxima Nova"/>
                <a:cs typeface="Proxima Nova"/>
                <a:sym typeface="Proxima Nova"/>
              </a:endParaRPr>
            </a:p>
          </p:txBody>
        </p:sp>
      </p:grpSp>
      <p:pic>
        <p:nvPicPr>
          <p:cNvPr descr="preencoded.png" id="2419" name="Google Shape;2419;p315"/>
          <p:cNvPicPr preferRelativeResize="0"/>
          <p:nvPr/>
        </p:nvPicPr>
        <p:blipFill rotWithShape="1">
          <a:blip r:embed="rId4">
            <a:alphaModFix/>
          </a:blip>
          <a:srcRect b="0" l="0" r="0" t="0"/>
          <a:stretch/>
        </p:blipFill>
        <p:spPr>
          <a:xfrm>
            <a:off x="4215563" y="1617723"/>
            <a:ext cx="183550" cy="183550"/>
          </a:xfrm>
          <a:prstGeom prst="rect">
            <a:avLst/>
          </a:prstGeom>
          <a:noFill/>
          <a:ln>
            <a:noFill/>
          </a:ln>
        </p:spPr>
      </p:pic>
      <p:pic>
        <p:nvPicPr>
          <p:cNvPr descr="preencoded.png" id="2420" name="Google Shape;2420;p315"/>
          <p:cNvPicPr preferRelativeResize="0"/>
          <p:nvPr/>
        </p:nvPicPr>
        <p:blipFill rotWithShape="1">
          <a:blip r:embed="rId4">
            <a:alphaModFix/>
          </a:blip>
          <a:srcRect b="0" l="0" r="0" t="0"/>
          <a:stretch/>
        </p:blipFill>
        <p:spPr>
          <a:xfrm>
            <a:off x="4215563" y="2479973"/>
            <a:ext cx="183550" cy="183550"/>
          </a:xfrm>
          <a:prstGeom prst="rect">
            <a:avLst/>
          </a:prstGeom>
          <a:noFill/>
          <a:ln>
            <a:noFill/>
          </a:ln>
        </p:spPr>
      </p:pic>
      <p:pic>
        <p:nvPicPr>
          <p:cNvPr descr="preencoded.png" id="2421" name="Google Shape;2421;p315"/>
          <p:cNvPicPr preferRelativeResize="0"/>
          <p:nvPr/>
        </p:nvPicPr>
        <p:blipFill rotWithShape="1">
          <a:blip r:embed="rId4">
            <a:alphaModFix/>
          </a:blip>
          <a:srcRect b="0" l="0" r="0" t="0"/>
          <a:stretch/>
        </p:blipFill>
        <p:spPr>
          <a:xfrm>
            <a:off x="4215563" y="3428998"/>
            <a:ext cx="183550" cy="183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5" name="Shape 2425"/>
        <p:cNvGrpSpPr/>
        <p:nvPr/>
      </p:nvGrpSpPr>
      <p:grpSpPr>
        <a:xfrm>
          <a:off x="0" y="0"/>
          <a:ext cx="0" cy="0"/>
          <a:chOff x="0" y="0"/>
          <a:chExt cx="0" cy="0"/>
        </a:xfrm>
      </p:grpSpPr>
      <p:sp>
        <p:nvSpPr>
          <p:cNvPr id="2426" name="Google Shape;2426;p316"/>
          <p:cNvSpPr/>
          <p:nvPr/>
        </p:nvSpPr>
        <p:spPr>
          <a:xfrm>
            <a:off x="4079238" y="1015175"/>
            <a:ext cx="3000000" cy="3785400"/>
          </a:xfrm>
          <a:prstGeom prst="roundRect">
            <a:avLst>
              <a:gd fmla="val 543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7" name="Google Shape;2427;p316"/>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428" name="Google Shape;2428;p316"/>
          <p:cNvSpPr txBox="1"/>
          <p:nvPr>
            <p:ph type="title"/>
          </p:nvPr>
        </p:nvSpPr>
        <p:spPr>
          <a:xfrm>
            <a:off x="580350" y="342900"/>
            <a:ext cx="7983300" cy="466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2400">
                <a:solidFill>
                  <a:schemeClr val="dk1"/>
                </a:solidFill>
                <a:latin typeface="Roboto Serif"/>
                <a:ea typeface="Roboto Serif"/>
                <a:cs typeface="Roboto Serif"/>
                <a:sym typeface="Roboto Serif"/>
              </a:rPr>
              <a:t>Benefit #4: Lead Generation</a:t>
            </a:r>
            <a:endParaRPr b="0" sz="2400">
              <a:solidFill>
                <a:schemeClr val="dk1"/>
              </a:solidFill>
              <a:latin typeface="Roboto Serif"/>
              <a:ea typeface="Roboto Serif"/>
              <a:cs typeface="Roboto Serif"/>
              <a:sym typeface="Roboto Serif"/>
            </a:endParaRPr>
          </a:p>
        </p:txBody>
      </p:sp>
      <p:pic>
        <p:nvPicPr>
          <p:cNvPr descr="preencoded.png" id="2429" name="Google Shape;2429;p316"/>
          <p:cNvPicPr preferRelativeResize="0"/>
          <p:nvPr/>
        </p:nvPicPr>
        <p:blipFill rotWithShape="1">
          <a:blip r:embed="rId3">
            <a:alphaModFix/>
          </a:blip>
          <a:srcRect b="0" l="0" r="0" t="0"/>
          <a:stretch/>
        </p:blipFill>
        <p:spPr>
          <a:xfrm>
            <a:off x="3988275" y="1574998"/>
            <a:ext cx="183550" cy="183550"/>
          </a:xfrm>
          <a:prstGeom prst="rect">
            <a:avLst/>
          </a:prstGeom>
          <a:noFill/>
          <a:ln>
            <a:noFill/>
          </a:ln>
        </p:spPr>
      </p:pic>
      <p:pic>
        <p:nvPicPr>
          <p:cNvPr descr="preencoded.png" id="2430" name="Google Shape;2430;p316"/>
          <p:cNvPicPr preferRelativeResize="0"/>
          <p:nvPr/>
        </p:nvPicPr>
        <p:blipFill rotWithShape="1">
          <a:blip r:embed="rId3">
            <a:alphaModFix/>
          </a:blip>
          <a:srcRect b="0" l="0" r="0" t="0"/>
          <a:stretch/>
        </p:blipFill>
        <p:spPr>
          <a:xfrm>
            <a:off x="3988275" y="2701173"/>
            <a:ext cx="183550" cy="183550"/>
          </a:xfrm>
          <a:prstGeom prst="rect">
            <a:avLst/>
          </a:prstGeom>
          <a:noFill/>
          <a:ln>
            <a:noFill/>
          </a:ln>
        </p:spPr>
      </p:pic>
      <p:sp>
        <p:nvSpPr>
          <p:cNvPr descr="preencoded.png" id="2431" name="Google Shape;2431;p316"/>
          <p:cNvSpPr/>
          <p:nvPr/>
        </p:nvSpPr>
        <p:spPr>
          <a:xfrm>
            <a:off x="7244821" y="1015150"/>
            <a:ext cx="1459200" cy="1029600"/>
          </a:xfrm>
          <a:prstGeom prst="roundRect">
            <a:avLst>
              <a:gd fmla="val 9753" name="adj"/>
            </a:avLst>
          </a:prstGeom>
          <a:solidFill>
            <a:srgbClr val="CCF1E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32" name="Google Shape;2432;p316"/>
          <p:cNvSpPr txBox="1"/>
          <p:nvPr/>
        </p:nvSpPr>
        <p:spPr>
          <a:xfrm>
            <a:off x="7422769" y="1610175"/>
            <a:ext cx="10227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212121"/>
                </a:solidFill>
                <a:latin typeface="Proxima Nova"/>
                <a:ea typeface="Proxima Nova"/>
                <a:cs typeface="Proxima Nova"/>
                <a:sym typeface="Proxima Nova"/>
              </a:rPr>
              <a:t>Lead Value</a:t>
            </a:r>
            <a:endParaRPr b="1" sz="1200">
              <a:solidFill>
                <a:srgbClr val="212121"/>
              </a:solidFill>
              <a:latin typeface="Proxima Nova"/>
              <a:ea typeface="Proxima Nova"/>
              <a:cs typeface="Proxima Nova"/>
              <a:sym typeface="Proxima Nova"/>
            </a:endParaRPr>
          </a:p>
        </p:txBody>
      </p:sp>
      <p:sp>
        <p:nvSpPr>
          <p:cNvPr id="2433" name="Google Shape;2433;p316"/>
          <p:cNvSpPr txBox="1"/>
          <p:nvPr>
            <p:ph type="title"/>
          </p:nvPr>
        </p:nvSpPr>
        <p:spPr>
          <a:xfrm>
            <a:off x="7433013" y="1189900"/>
            <a:ext cx="8658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rgbClr val="212121"/>
                </a:solidFill>
                <a:latin typeface="Roboto Serif"/>
                <a:ea typeface="Roboto Serif"/>
                <a:cs typeface="Roboto Serif"/>
                <a:sym typeface="Roboto Serif"/>
              </a:rPr>
              <a:t>$XXK</a:t>
            </a:r>
            <a:endParaRPr sz="2400">
              <a:solidFill>
                <a:srgbClr val="212121"/>
              </a:solidFill>
              <a:latin typeface="Roboto Serif"/>
              <a:ea typeface="Roboto Serif"/>
              <a:cs typeface="Roboto Serif"/>
              <a:sym typeface="Roboto Serif"/>
            </a:endParaRPr>
          </a:p>
        </p:txBody>
      </p:sp>
      <p:sp>
        <p:nvSpPr>
          <p:cNvPr id="2434" name="Google Shape;2434;p316"/>
          <p:cNvSpPr/>
          <p:nvPr/>
        </p:nvSpPr>
        <p:spPr>
          <a:xfrm>
            <a:off x="580350" y="1015150"/>
            <a:ext cx="3333300" cy="3785400"/>
          </a:xfrm>
          <a:prstGeom prst="roundRect">
            <a:avLst>
              <a:gd fmla="val 543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435" name="Google Shape;2435;p316"/>
          <p:cNvGraphicFramePr/>
          <p:nvPr/>
        </p:nvGraphicFramePr>
        <p:xfrm>
          <a:off x="4294338" y="1189925"/>
          <a:ext cx="3000000" cy="3000000"/>
        </p:xfrm>
        <a:graphic>
          <a:graphicData uri="http://schemas.openxmlformats.org/drawingml/2006/table">
            <a:tbl>
              <a:tblPr>
                <a:noFill/>
                <a:tableStyleId>{2C97BD19-75C7-4833-A883-BED87BAA07F8}</a:tableStyleId>
              </a:tblPr>
              <a:tblGrid>
                <a:gridCol w="1437925"/>
                <a:gridCol w="1437925"/>
              </a:tblGrid>
              <a:tr h="636775">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Channel</a:t>
                      </a:r>
                      <a:endParaRPr b="1" sz="1000">
                        <a:solidFill>
                          <a:schemeClr val="dk1"/>
                        </a:solidFill>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FY25 Lead </a:t>
                      </a:r>
                      <a:endParaRPr b="1"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Opportunity Value</a:t>
                      </a:r>
                      <a:endParaRPr b="1" sz="1000">
                        <a:solidFill>
                          <a:schemeClr val="dk1"/>
                        </a:solidFill>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36775">
                <a:tc>
                  <a:txBody>
                    <a:bodyPr/>
                    <a:lstStyle/>
                    <a:p>
                      <a:pPr indent="0" lvl="0" marL="0" rtl="0" algn="l">
                        <a:spcBef>
                          <a:spcPts val="0"/>
                        </a:spcBef>
                        <a:spcAft>
                          <a:spcPts val="0"/>
                        </a:spcAft>
                        <a:buNone/>
                      </a:pPr>
                      <a:r>
                        <a:rPr lang="en" sz="1000">
                          <a:latin typeface="Proxima Nova"/>
                          <a:ea typeface="Proxima Nova"/>
                          <a:cs typeface="Proxima Nova"/>
                          <a:sym typeface="Proxima Nova"/>
                        </a:rPr>
                        <a:t>Social Employee Advocacy</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dot"/>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$XK</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dot"/>
                      <a:round/>
                      <a:headEnd len="sm" w="sm" type="none"/>
                      <a:tailEnd len="sm" w="sm" type="none"/>
                    </a:lnB>
                  </a:tcPr>
                </a:tc>
              </a:tr>
              <a:tr h="467425">
                <a:tc>
                  <a:txBody>
                    <a:bodyPr/>
                    <a:lstStyle/>
                    <a:p>
                      <a:pPr indent="0" lvl="0" marL="0" rtl="0" algn="l">
                        <a:spcBef>
                          <a:spcPts val="0"/>
                        </a:spcBef>
                        <a:spcAft>
                          <a:spcPts val="0"/>
                        </a:spcAft>
                        <a:buNone/>
                      </a:pPr>
                      <a:r>
                        <a:rPr lang="en" sz="1000">
                          <a:latin typeface="Proxima Nova"/>
                          <a:ea typeface="Proxima Nova"/>
                          <a:cs typeface="Proxima Nova"/>
                          <a:sym typeface="Proxima Nova"/>
                        </a:rPr>
                        <a:t>Social Influencer</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$XK</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r>
              <a:tr h="467425">
                <a:tc>
                  <a:txBody>
                    <a:bodyPr/>
                    <a:lstStyle/>
                    <a:p>
                      <a:pPr indent="0" lvl="0" marL="0" rtl="0" algn="l">
                        <a:spcBef>
                          <a:spcPts val="0"/>
                        </a:spcBef>
                        <a:spcAft>
                          <a:spcPts val="0"/>
                        </a:spcAft>
                        <a:buNone/>
                      </a:pPr>
                      <a:r>
                        <a:rPr lang="en" sz="1000">
                          <a:latin typeface="Proxima Nova"/>
                          <a:ea typeface="Proxima Nova"/>
                          <a:cs typeface="Proxima Nova"/>
                          <a:sym typeface="Proxima Nova"/>
                        </a:rPr>
                        <a:t>Social LinkedIn</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$XK</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r>
              <a:tr h="467425">
                <a:tc>
                  <a:txBody>
                    <a:bodyPr/>
                    <a:lstStyle/>
                    <a:p>
                      <a:pPr indent="0" lvl="0" marL="0" rtl="0" algn="l">
                        <a:spcBef>
                          <a:spcPts val="0"/>
                        </a:spcBef>
                        <a:spcAft>
                          <a:spcPts val="0"/>
                        </a:spcAft>
                        <a:buNone/>
                      </a:pPr>
                      <a:r>
                        <a:rPr lang="en" sz="1000">
                          <a:latin typeface="Proxima Nova"/>
                          <a:ea typeface="Proxima Nova"/>
                          <a:cs typeface="Proxima Nova"/>
                          <a:sym typeface="Proxima Nova"/>
                        </a:rPr>
                        <a:t>Social YouTube</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$XK</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r>
              <a:tr h="467425">
                <a:tc>
                  <a:txBody>
                    <a:bodyPr/>
                    <a:lstStyle/>
                    <a:p>
                      <a:pPr indent="0" lvl="0" marL="0" rtl="0" algn="l">
                        <a:spcBef>
                          <a:spcPts val="0"/>
                        </a:spcBef>
                        <a:spcAft>
                          <a:spcPts val="0"/>
                        </a:spcAft>
                        <a:buNone/>
                      </a:pPr>
                      <a:r>
                        <a:rPr lang="en" sz="1000">
                          <a:latin typeface="Proxima Nova"/>
                          <a:ea typeface="Proxima Nova"/>
                          <a:cs typeface="Proxima Nova"/>
                          <a:sym typeface="Proxima Nova"/>
                        </a:rPr>
                        <a:t>Other </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$XK</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dot"/>
                      <a:round/>
                      <a:headEnd len="sm" w="sm" type="none"/>
                      <a:tailEnd len="sm" w="sm" type="none"/>
                    </a:lnT>
                    <a:lnB cap="flat" cmpd="sng" w="9525">
                      <a:solidFill>
                        <a:srgbClr val="9E9E9E">
                          <a:alpha val="0"/>
                        </a:srgbClr>
                      </a:solidFill>
                      <a:prstDash val="solid"/>
                      <a:round/>
                      <a:headEnd len="sm" w="sm" type="none"/>
                      <a:tailEnd len="sm" w="sm" type="none"/>
                    </a:lnB>
                  </a:tcPr>
                </a:tc>
              </a:tr>
              <a:tr h="467425">
                <a:tc>
                  <a:txBody>
                    <a:bodyPr/>
                    <a:lstStyle/>
                    <a:p>
                      <a:pPr indent="0" lvl="0" marL="0" rtl="0" algn="l">
                        <a:spcBef>
                          <a:spcPts val="0"/>
                        </a:spcBef>
                        <a:spcAft>
                          <a:spcPts val="0"/>
                        </a:spcAft>
                        <a:buNone/>
                      </a:pPr>
                      <a:r>
                        <a:rPr lang="en" sz="1000">
                          <a:latin typeface="Proxima Nova"/>
                          <a:ea typeface="Proxima Nova"/>
                          <a:cs typeface="Proxima Nova"/>
                          <a:sym typeface="Proxima Nova"/>
                        </a:rPr>
                        <a:t>Total</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$XXK</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436" name="Google Shape;2436;p316"/>
          <p:cNvSpPr txBox="1"/>
          <p:nvPr/>
        </p:nvSpPr>
        <p:spPr>
          <a:xfrm>
            <a:off x="923100" y="3868550"/>
            <a:ext cx="2647800" cy="7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[Insert screenshot from your social media performance dashboard here] </a:t>
            </a:r>
            <a:endParaRPr sz="1200">
              <a:solidFill>
                <a:schemeClr val="dk2"/>
              </a:solidFill>
              <a:latin typeface="Proxima Nova"/>
              <a:ea typeface="Proxima Nova"/>
              <a:cs typeface="Proxima Nova"/>
              <a:sym typeface="Proxima Nova"/>
            </a:endParaRPr>
          </a:p>
        </p:txBody>
      </p:sp>
      <p:sp>
        <p:nvSpPr>
          <p:cNvPr id="2437" name="Google Shape;2437;p316"/>
          <p:cNvSpPr/>
          <p:nvPr>
            <p:ph idx="2" type="pic"/>
          </p:nvPr>
        </p:nvSpPr>
        <p:spPr>
          <a:xfrm>
            <a:off x="923100" y="1226950"/>
            <a:ext cx="2647800" cy="2583000"/>
          </a:xfrm>
          <a:prstGeom prst="roundRect">
            <a:avLst>
              <a:gd fmla="val 9949" name="adj"/>
            </a:avLst>
          </a:prstGeom>
          <a:no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10" name="Shape 2110"/>
        <p:cNvGrpSpPr/>
        <p:nvPr/>
      </p:nvGrpSpPr>
      <p:grpSpPr>
        <a:xfrm>
          <a:off x="0" y="0"/>
          <a:ext cx="0" cy="0"/>
          <a:chOff x="0" y="0"/>
          <a:chExt cx="0" cy="0"/>
        </a:xfrm>
      </p:grpSpPr>
      <p:sp>
        <p:nvSpPr>
          <p:cNvPr id="2111" name="Google Shape;2111;p299"/>
          <p:cNvSpPr/>
          <p:nvPr/>
        </p:nvSpPr>
        <p:spPr>
          <a:xfrm>
            <a:off x="4952950" y="641250"/>
            <a:ext cx="3594300" cy="3861000"/>
          </a:xfrm>
          <a:prstGeom prst="roundRect">
            <a:avLst>
              <a:gd fmla="val 3552" name="adj"/>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2112" name="Google Shape;2112;p299"/>
          <p:cNvSpPr txBox="1"/>
          <p:nvPr>
            <p:ph type="title"/>
          </p:nvPr>
        </p:nvSpPr>
        <p:spPr>
          <a:xfrm>
            <a:off x="914400" y="1219175"/>
            <a:ext cx="3292500" cy="145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000"/>
              <a:t>How to use these templates</a:t>
            </a:r>
            <a:endParaRPr sz="3000"/>
          </a:p>
        </p:txBody>
      </p:sp>
      <p:sp>
        <p:nvSpPr>
          <p:cNvPr id="2113" name="Google Shape;2113;p299"/>
          <p:cNvSpPr txBox="1"/>
          <p:nvPr>
            <p:ph idx="1" type="subTitle"/>
          </p:nvPr>
        </p:nvSpPr>
        <p:spPr>
          <a:xfrm>
            <a:off x="5255500" y="943650"/>
            <a:ext cx="2958300" cy="32574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Performance &amp; Pipeline Snapshots</a:t>
            </a:r>
            <a:endParaRPr b="1" sz="1000">
              <a:solidFill>
                <a:schemeClr val="dk1"/>
              </a:solidFill>
            </a:endParaRPr>
          </a:p>
          <a:p>
            <a:pPr indent="0" lvl="0" marL="0" rtl="0" algn="l">
              <a:lnSpc>
                <a:spcPct val="100000"/>
              </a:lnSpc>
              <a:spcBef>
                <a:spcPts val="400"/>
              </a:spcBef>
              <a:spcAft>
                <a:spcPts val="0"/>
              </a:spcAft>
              <a:buNone/>
            </a:pPr>
            <a:r>
              <a:rPr lang="en" sz="1000">
                <a:solidFill>
                  <a:schemeClr val="dk1"/>
                </a:solidFill>
              </a:rPr>
              <a:t>Share with your CEO and CMO on a monthly basis for a digestible overview of your brand health and social strategy.</a:t>
            </a:r>
            <a:br>
              <a:rPr lang="en" sz="1000">
                <a:solidFill>
                  <a:schemeClr val="dk1"/>
                </a:solidFill>
              </a:rPr>
            </a:br>
            <a:endParaRPr sz="1000">
              <a:solidFill>
                <a:schemeClr val="dk1"/>
              </a:solidFill>
            </a:endParaRPr>
          </a:p>
          <a:p>
            <a:pPr indent="0" lvl="0" marL="0" rtl="0" algn="l">
              <a:lnSpc>
                <a:spcPct val="100000"/>
              </a:lnSpc>
              <a:spcBef>
                <a:spcPts val="400"/>
              </a:spcBef>
              <a:spcAft>
                <a:spcPts val="0"/>
              </a:spcAft>
              <a:buNone/>
            </a:pPr>
            <a:r>
              <a:rPr b="1" lang="en" sz="1000">
                <a:solidFill>
                  <a:schemeClr val="dk1"/>
                </a:solidFill>
              </a:rPr>
              <a:t>Competitive Scorecard</a:t>
            </a:r>
            <a:endParaRPr b="1" sz="1000">
              <a:solidFill>
                <a:schemeClr val="dk1"/>
              </a:solidFill>
            </a:endParaRPr>
          </a:p>
          <a:p>
            <a:pPr indent="0" lvl="0" marL="0" rtl="0" algn="l">
              <a:lnSpc>
                <a:spcPct val="100000"/>
              </a:lnSpc>
              <a:spcBef>
                <a:spcPts val="400"/>
              </a:spcBef>
              <a:spcAft>
                <a:spcPts val="0"/>
              </a:spcAft>
              <a:buNone/>
            </a:pPr>
            <a:r>
              <a:rPr lang="en" sz="1000">
                <a:solidFill>
                  <a:schemeClr val="dk1"/>
                </a:solidFill>
              </a:rPr>
              <a:t>Share with your CEO, CMO and </a:t>
            </a:r>
            <a:r>
              <a:rPr b="1" lang="en" sz="1000" u="sng">
                <a:solidFill>
                  <a:schemeClr val="dk1"/>
                </a:solidFill>
                <a:hlinkClick r:id="rId3">
                  <a:extLst>
                    <a:ext uri="{A12FA001-AC4F-418D-AE19-62706E023703}">
                      <ahyp:hlinkClr val="tx"/>
                    </a:ext>
                  </a:extLst>
                </a:hlinkClick>
              </a:rPr>
              <a:t>CFO</a:t>
            </a:r>
            <a:r>
              <a:rPr lang="en" sz="1000">
                <a:solidFill>
                  <a:schemeClr val="dk1"/>
                </a:solidFill>
              </a:rPr>
              <a:t> on a monthly or quarterly basis to contextualize your performance within your competitive landscape.</a:t>
            </a:r>
            <a:br>
              <a:rPr b="1" lang="en" sz="1000">
                <a:solidFill>
                  <a:schemeClr val="dk1"/>
                </a:solidFill>
              </a:rPr>
            </a:br>
            <a:endParaRPr b="1" sz="1000">
              <a:solidFill>
                <a:schemeClr val="dk1"/>
              </a:solidFill>
            </a:endParaRPr>
          </a:p>
          <a:p>
            <a:pPr indent="0" lvl="0" marL="0" rtl="0" algn="l">
              <a:lnSpc>
                <a:spcPct val="100000"/>
              </a:lnSpc>
              <a:spcBef>
                <a:spcPts val="400"/>
              </a:spcBef>
              <a:spcAft>
                <a:spcPts val="0"/>
              </a:spcAft>
              <a:buNone/>
            </a:pPr>
            <a:r>
              <a:rPr b="1" lang="en" sz="1000">
                <a:solidFill>
                  <a:schemeClr val="dk1"/>
                </a:solidFill>
              </a:rPr>
              <a:t>ROI Scorecard</a:t>
            </a:r>
            <a:endParaRPr b="1" sz="1000">
              <a:solidFill>
                <a:schemeClr val="dk1"/>
              </a:solidFill>
            </a:endParaRPr>
          </a:p>
          <a:p>
            <a:pPr indent="0" lvl="0" marL="0" rtl="0" algn="l">
              <a:lnSpc>
                <a:spcPct val="100000"/>
              </a:lnSpc>
              <a:spcBef>
                <a:spcPts val="400"/>
              </a:spcBef>
              <a:spcAft>
                <a:spcPts val="0"/>
              </a:spcAft>
              <a:buNone/>
            </a:pPr>
            <a:r>
              <a:rPr lang="en" sz="1000">
                <a:solidFill>
                  <a:schemeClr val="dk1"/>
                </a:solidFill>
              </a:rPr>
              <a:t>Share with your CMO and CFO when they’re evaluating budgets or you’re trying to secure buy-in and resources.</a:t>
            </a:r>
            <a:br>
              <a:rPr b="1" lang="en" sz="1000">
                <a:solidFill>
                  <a:schemeClr val="dk1"/>
                </a:solidFill>
              </a:rPr>
            </a:br>
            <a:endParaRPr b="1" sz="1000">
              <a:solidFill>
                <a:schemeClr val="dk1"/>
              </a:solidFill>
            </a:endParaRPr>
          </a:p>
          <a:p>
            <a:pPr indent="0" lvl="0" marL="0" rtl="0" algn="l">
              <a:lnSpc>
                <a:spcPct val="100000"/>
              </a:lnSpc>
              <a:spcBef>
                <a:spcPts val="400"/>
              </a:spcBef>
              <a:spcAft>
                <a:spcPts val="0"/>
              </a:spcAft>
              <a:buNone/>
            </a:pPr>
            <a:r>
              <a:rPr b="1" lang="en" sz="1000">
                <a:solidFill>
                  <a:schemeClr val="dk1"/>
                </a:solidFill>
              </a:rPr>
              <a:t>Customer Care Scorecard</a:t>
            </a:r>
            <a:endParaRPr b="1" sz="1000">
              <a:solidFill>
                <a:schemeClr val="dk1"/>
              </a:solidFill>
            </a:endParaRPr>
          </a:p>
          <a:p>
            <a:pPr indent="0" lvl="0" marL="0" rtl="0" algn="l">
              <a:lnSpc>
                <a:spcPct val="100000"/>
              </a:lnSpc>
              <a:spcBef>
                <a:spcPts val="400"/>
              </a:spcBef>
              <a:spcAft>
                <a:spcPts val="0"/>
              </a:spcAft>
              <a:buNone/>
            </a:pPr>
            <a:r>
              <a:rPr lang="en" sz="1000">
                <a:solidFill>
                  <a:schemeClr val="dk1"/>
                </a:solidFill>
              </a:rPr>
              <a:t>Share with your CMO and CXO on a monthly or quarterly basis to review team efficiency and identify new opportunities to improve customer satisfaction. </a:t>
            </a:r>
            <a:endParaRPr sz="1000">
              <a:solidFill>
                <a:schemeClr val="dk1"/>
              </a:solidFill>
            </a:endParaRPr>
          </a:p>
          <a:p>
            <a:pPr indent="0" lvl="0" marL="0" rtl="0" algn="l">
              <a:lnSpc>
                <a:spcPct val="100000"/>
              </a:lnSpc>
              <a:spcBef>
                <a:spcPts val="400"/>
              </a:spcBef>
              <a:spcAft>
                <a:spcPts val="400"/>
              </a:spcAft>
              <a:buNone/>
            </a:pPr>
            <a:r>
              <a:t/>
            </a:r>
            <a:endParaRPr b="1" sz="1000">
              <a:solidFill>
                <a:schemeClr val="dk1"/>
              </a:solidFill>
            </a:endParaRPr>
          </a:p>
        </p:txBody>
      </p:sp>
      <p:sp>
        <p:nvSpPr>
          <p:cNvPr id="2114" name="Google Shape;2114;p299"/>
          <p:cNvSpPr txBox="1"/>
          <p:nvPr>
            <p:ph idx="1" type="subTitle"/>
          </p:nvPr>
        </p:nvSpPr>
        <p:spPr>
          <a:xfrm>
            <a:off x="914400" y="2383225"/>
            <a:ext cx="3594300" cy="154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Fill in your data to t</a:t>
            </a:r>
            <a:r>
              <a:rPr lang="en" sz="1200"/>
              <a:t>ell your C-suite a </a:t>
            </a:r>
            <a:r>
              <a:rPr b="1" lang="en" sz="1200" u="sng">
                <a:hlinkClick r:id="rId4"/>
              </a:rPr>
              <a:t>compelling data story</a:t>
            </a:r>
            <a:r>
              <a:rPr lang="en" sz="1200"/>
              <a:t> about social media’s impact on your business. </a:t>
            </a:r>
            <a:endParaRPr sz="1200"/>
          </a:p>
          <a:p>
            <a:pPr indent="0" lvl="0" marL="0" rtl="0" algn="l">
              <a:spcBef>
                <a:spcPts val="1200"/>
              </a:spcBef>
              <a:spcAft>
                <a:spcPts val="0"/>
              </a:spcAft>
              <a:buNone/>
            </a:pPr>
            <a:r>
              <a:rPr lang="en" sz="1200"/>
              <a:t>The templates are designed to zoom in on the </a:t>
            </a:r>
            <a:r>
              <a:rPr b="1" lang="en" sz="1200" u="sng">
                <a:hlinkClick r:id="rId5"/>
              </a:rPr>
              <a:t>social media intelligence</a:t>
            </a:r>
            <a:r>
              <a:rPr lang="en" sz="1200"/>
              <a:t> leaders care about most.</a:t>
            </a:r>
            <a:endParaRPr sz="1200"/>
          </a:p>
          <a:p>
            <a:pPr indent="0" lvl="0" marL="0" rtl="0" algn="l">
              <a:spcBef>
                <a:spcPts val="1200"/>
              </a:spcBef>
              <a:spcAft>
                <a:spcPts val="0"/>
              </a:spcAft>
              <a:buNone/>
            </a:pPr>
            <a:r>
              <a:rPr lang="en" sz="1200"/>
              <a:t>Update the slides with your brand assets before sharing with stakeholders. </a:t>
            </a:r>
            <a:endParaRPr sz="1200"/>
          </a:p>
          <a:p>
            <a:pPr indent="0" lvl="0" marL="0" rtl="0" algn="l">
              <a:lnSpc>
                <a:spcPct val="115000"/>
              </a:lnSpc>
              <a:spcBef>
                <a:spcPts val="1200"/>
              </a:spcBef>
              <a:spcAft>
                <a:spcPts val="160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1" name="Shape 2441"/>
        <p:cNvGrpSpPr/>
        <p:nvPr/>
      </p:nvGrpSpPr>
      <p:grpSpPr>
        <a:xfrm>
          <a:off x="0" y="0"/>
          <a:ext cx="0" cy="0"/>
          <a:chOff x="0" y="0"/>
          <a:chExt cx="0" cy="0"/>
        </a:xfrm>
      </p:grpSpPr>
      <p:sp>
        <p:nvSpPr>
          <p:cNvPr id="2442" name="Google Shape;2442;p317"/>
          <p:cNvSpPr/>
          <p:nvPr/>
        </p:nvSpPr>
        <p:spPr>
          <a:xfrm>
            <a:off x="5934388" y="3137850"/>
            <a:ext cx="2291100" cy="1552500"/>
          </a:xfrm>
          <a:prstGeom prst="roundRect">
            <a:avLst>
              <a:gd fmla="val 543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443" name="Google Shape;2443;p317"/>
          <p:cNvGraphicFramePr/>
          <p:nvPr/>
        </p:nvGraphicFramePr>
        <p:xfrm>
          <a:off x="6124588" y="3237938"/>
          <a:ext cx="3000000" cy="3000000"/>
        </p:xfrm>
        <a:graphic>
          <a:graphicData uri="http://schemas.openxmlformats.org/drawingml/2006/table">
            <a:tbl>
              <a:tblPr>
                <a:noFill/>
                <a:tableStyleId>{2C97BD19-75C7-4833-A883-BED87BAA07F8}</a:tableStyleId>
              </a:tblPr>
              <a:tblGrid>
                <a:gridCol w="1027725"/>
                <a:gridCol w="1263375"/>
              </a:tblGrid>
              <a:tr h="324150">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Network</a:t>
                      </a:r>
                      <a:endParaRPr b="1" sz="1000">
                        <a:solidFill>
                          <a:schemeClr val="dk1"/>
                        </a:solidFill>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Impressions </a:t>
                      </a:r>
                      <a:br>
                        <a:rPr b="1" lang="en" sz="1000">
                          <a:solidFill>
                            <a:schemeClr val="dk1"/>
                          </a:solidFill>
                          <a:latin typeface="Proxima Nova"/>
                          <a:ea typeface="Proxima Nova"/>
                          <a:cs typeface="Proxima Nova"/>
                          <a:sym typeface="Proxima Nova"/>
                        </a:rPr>
                      </a:br>
                      <a:r>
                        <a:rPr b="1" lang="en" sz="1000">
                          <a:solidFill>
                            <a:schemeClr val="dk1"/>
                          </a:solidFill>
                          <a:latin typeface="Proxima Nova"/>
                          <a:ea typeface="Proxima Nova"/>
                          <a:cs typeface="Proxima Nova"/>
                          <a:sym typeface="Proxima Nova"/>
                        </a:rPr>
                        <a:t>(CPM)</a:t>
                      </a:r>
                      <a:endParaRPr b="1" sz="1000">
                        <a:solidFill>
                          <a:schemeClr val="dk1"/>
                        </a:solidFill>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22850">
                <a:tc>
                  <a:txBody>
                    <a:bodyPr/>
                    <a:lstStyle/>
                    <a:p>
                      <a:pPr indent="0" lvl="0" marL="0" rtl="0" algn="l">
                        <a:spcBef>
                          <a:spcPts val="0"/>
                        </a:spcBef>
                        <a:spcAft>
                          <a:spcPts val="0"/>
                        </a:spcAft>
                        <a:buNone/>
                      </a:pPr>
                      <a:r>
                        <a:rPr lang="en" sz="1000">
                          <a:latin typeface="Proxima Nova"/>
                          <a:ea typeface="Proxima Nova"/>
                          <a:cs typeface="Proxima Nova"/>
                          <a:sym typeface="Proxima Nova"/>
                        </a:rPr>
                        <a:t>LinkedIn</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$xx.xx</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22850">
                <a:tc>
                  <a:txBody>
                    <a:bodyPr/>
                    <a:lstStyle/>
                    <a:p>
                      <a:pPr indent="0" lvl="0" marL="0" rtl="0" algn="l">
                        <a:spcBef>
                          <a:spcPts val="0"/>
                        </a:spcBef>
                        <a:spcAft>
                          <a:spcPts val="0"/>
                        </a:spcAft>
                        <a:buNone/>
                      </a:pPr>
                      <a:r>
                        <a:rPr lang="en" sz="1000">
                          <a:latin typeface="Proxima Nova"/>
                          <a:ea typeface="Proxima Nova"/>
                          <a:cs typeface="Proxima Nova"/>
                          <a:sym typeface="Proxima Nova"/>
                        </a:rPr>
                        <a:t>X (Twitter)</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$xx.xx</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22850">
                <a:tc>
                  <a:txBody>
                    <a:bodyPr/>
                    <a:lstStyle/>
                    <a:p>
                      <a:pPr indent="0" lvl="0" marL="0" rtl="0" algn="l">
                        <a:spcBef>
                          <a:spcPts val="0"/>
                        </a:spcBef>
                        <a:spcAft>
                          <a:spcPts val="0"/>
                        </a:spcAft>
                        <a:buNone/>
                      </a:pPr>
                      <a:r>
                        <a:rPr lang="en" sz="1000">
                          <a:latin typeface="Proxima Nova"/>
                          <a:ea typeface="Proxima Nova"/>
                          <a:cs typeface="Proxima Nova"/>
                          <a:sym typeface="Proxima Nova"/>
                        </a:rPr>
                        <a:t>Facebook Page</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$xx.xx</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0000">
                <a:tc>
                  <a:txBody>
                    <a:bodyPr/>
                    <a:lstStyle/>
                    <a:p>
                      <a:pPr indent="0" lvl="0" marL="0" rtl="0" algn="l">
                        <a:spcBef>
                          <a:spcPts val="0"/>
                        </a:spcBef>
                        <a:spcAft>
                          <a:spcPts val="0"/>
                        </a:spcAft>
                        <a:buNone/>
                      </a:pPr>
                      <a:r>
                        <a:rPr lang="en" sz="1000">
                          <a:latin typeface="Proxima Nova"/>
                          <a:ea typeface="Proxima Nova"/>
                          <a:cs typeface="Proxima Nova"/>
                          <a:sym typeface="Proxima Nova"/>
                        </a:rPr>
                        <a:t>Insta. Business Profile</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$xx.xx</a:t>
                      </a:r>
                      <a:endParaRPr sz="1000">
                        <a:latin typeface="Proxima Nova"/>
                        <a:ea typeface="Proxima Nova"/>
                        <a:cs typeface="Proxima Nova"/>
                        <a:sym typeface="Proxima Nova"/>
                      </a:endParaRPr>
                    </a:p>
                  </a:txBody>
                  <a:tcPr marT="27425" marB="27425" marR="27425" marL="27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2444" name="Google Shape;2444;p317"/>
          <p:cNvCxnSpPr>
            <a:stCxn id="2445" idx="2"/>
          </p:cNvCxnSpPr>
          <p:nvPr/>
        </p:nvCxnSpPr>
        <p:spPr>
          <a:xfrm flipH="1">
            <a:off x="9841900" y="2918425"/>
            <a:ext cx="300" cy="282600"/>
          </a:xfrm>
          <a:prstGeom prst="straightConnector1">
            <a:avLst/>
          </a:prstGeom>
          <a:noFill/>
          <a:ln cap="flat" cmpd="sng" w="9525">
            <a:solidFill>
              <a:schemeClr val="dk2"/>
            </a:solidFill>
            <a:prstDash val="dot"/>
            <a:round/>
            <a:headEnd len="med" w="med" type="none"/>
            <a:tailEnd len="med" w="med" type="stealth"/>
          </a:ln>
        </p:spPr>
      </p:cxnSp>
      <p:sp>
        <p:nvSpPr>
          <p:cNvPr id="2446" name="Google Shape;2446;p317"/>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grpSp>
        <p:nvGrpSpPr>
          <p:cNvPr id="2447" name="Google Shape;2447;p317"/>
          <p:cNvGrpSpPr/>
          <p:nvPr/>
        </p:nvGrpSpPr>
        <p:grpSpPr>
          <a:xfrm>
            <a:off x="971313" y="1379725"/>
            <a:ext cx="4795625" cy="1552500"/>
            <a:chOff x="606625" y="1379725"/>
            <a:chExt cx="4795625" cy="1552500"/>
          </a:xfrm>
        </p:grpSpPr>
        <p:sp>
          <p:nvSpPr>
            <p:cNvPr descr="preencoded.png" id="2448" name="Google Shape;2448;p317"/>
            <p:cNvSpPr/>
            <p:nvPr/>
          </p:nvSpPr>
          <p:spPr>
            <a:xfrm>
              <a:off x="606625" y="1379725"/>
              <a:ext cx="2294400" cy="1552500"/>
            </a:xfrm>
            <a:prstGeom prst="roundRect">
              <a:avLst>
                <a:gd fmla="val 6118" name="adj"/>
              </a:avLst>
            </a:prstGeom>
            <a:solidFill>
              <a:srgbClr val="084B4B"/>
            </a:solidFill>
            <a:ln cap="flat" cmpd="sng" w="19050">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2449" name="Google Shape;2449;p317"/>
            <p:cNvSpPr/>
            <p:nvPr/>
          </p:nvSpPr>
          <p:spPr>
            <a:xfrm>
              <a:off x="3110250" y="1379725"/>
              <a:ext cx="2292000" cy="1552500"/>
            </a:xfrm>
            <a:prstGeom prst="roundRect">
              <a:avLst>
                <a:gd fmla="val 6118" name="adj"/>
              </a:avLst>
            </a:prstGeom>
            <a:solidFill>
              <a:srgbClr val="084B4B"/>
            </a:solidFill>
            <a:ln cap="flat" cmpd="sng" w="19050">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grpSp>
      <p:grpSp>
        <p:nvGrpSpPr>
          <p:cNvPr id="2450" name="Google Shape;2450;p317"/>
          <p:cNvGrpSpPr/>
          <p:nvPr/>
        </p:nvGrpSpPr>
        <p:grpSpPr>
          <a:xfrm>
            <a:off x="971313" y="3137875"/>
            <a:ext cx="4795625" cy="1552500"/>
            <a:chOff x="606625" y="1379725"/>
            <a:chExt cx="4795625" cy="1552500"/>
          </a:xfrm>
        </p:grpSpPr>
        <p:sp>
          <p:nvSpPr>
            <p:cNvPr descr="preencoded.png" id="2451" name="Google Shape;2451;p317"/>
            <p:cNvSpPr/>
            <p:nvPr/>
          </p:nvSpPr>
          <p:spPr>
            <a:xfrm>
              <a:off x="606625" y="1379725"/>
              <a:ext cx="2294400" cy="1552500"/>
            </a:xfrm>
            <a:prstGeom prst="roundRect">
              <a:avLst>
                <a:gd fmla="val 6118" name="adj"/>
              </a:avLst>
            </a:prstGeom>
            <a:solidFill>
              <a:srgbClr val="084B4B"/>
            </a:solidFill>
            <a:ln cap="flat" cmpd="sng" w="19050">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2452" name="Google Shape;2452;p317"/>
            <p:cNvSpPr/>
            <p:nvPr/>
          </p:nvSpPr>
          <p:spPr>
            <a:xfrm>
              <a:off x="3110250" y="1379725"/>
              <a:ext cx="2292000" cy="1552500"/>
            </a:xfrm>
            <a:prstGeom prst="roundRect">
              <a:avLst>
                <a:gd fmla="val 6118" name="adj"/>
              </a:avLst>
            </a:prstGeom>
            <a:solidFill>
              <a:srgbClr val="084B4B"/>
            </a:solidFill>
            <a:ln cap="flat" cmpd="sng" w="19050">
              <a:solidFill>
                <a:schemeClr val="l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grpSp>
      <p:sp>
        <p:nvSpPr>
          <p:cNvPr id="2453" name="Google Shape;2453;p317"/>
          <p:cNvSpPr txBox="1"/>
          <p:nvPr>
            <p:ph type="title"/>
          </p:nvPr>
        </p:nvSpPr>
        <p:spPr>
          <a:xfrm>
            <a:off x="580350" y="342900"/>
            <a:ext cx="8226300" cy="685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2400">
                <a:solidFill>
                  <a:schemeClr val="dk1"/>
                </a:solidFill>
                <a:latin typeface="Roboto Serif"/>
                <a:ea typeface="Roboto Serif"/>
                <a:cs typeface="Roboto Serif"/>
                <a:sym typeface="Roboto Serif"/>
              </a:rPr>
              <a:t>Benefit #5: Earned Media Value </a:t>
            </a:r>
            <a:br>
              <a:rPr b="0" lang="en" sz="2400">
                <a:solidFill>
                  <a:schemeClr val="dk1"/>
                </a:solidFill>
                <a:latin typeface="Roboto Serif"/>
                <a:ea typeface="Roboto Serif"/>
                <a:cs typeface="Roboto Serif"/>
                <a:sym typeface="Roboto Serif"/>
              </a:rPr>
            </a:br>
            <a:r>
              <a:rPr b="0" lang="en" sz="2400">
                <a:solidFill>
                  <a:schemeClr val="dk1"/>
                </a:solidFill>
                <a:latin typeface="Roboto Serif"/>
                <a:ea typeface="Roboto Serif"/>
                <a:cs typeface="Roboto Serif"/>
                <a:sym typeface="Roboto Serif"/>
              </a:rPr>
              <a:t>through Employee Advocacy</a:t>
            </a:r>
            <a:endParaRPr b="0" sz="2400">
              <a:solidFill>
                <a:schemeClr val="dk1"/>
              </a:solidFill>
              <a:latin typeface="Roboto Serif"/>
              <a:ea typeface="Roboto Serif"/>
              <a:cs typeface="Roboto Serif"/>
              <a:sym typeface="Roboto Serif"/>
            </a:endParaRPr>
          </a:p>
        </p:txBody>
      </p:sp>
      <p:sp>
        <p:nvSpPr>
          <p:cNvPr id="2454" name="Google Shape;2454;p317"/>
          <p:cNvSpPr txBox="1"/>
          <p:nvPr/>
        </p:nvSpPr>
        <p:spPr>
          <a:xfrm>
            <a:off x="1276548" y="2266825"/>
            <a:ext cx="19890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Total Shares</a:t>
            </a:r>
            <a:endParaRPr b="1" sz="1200">
              <a:solidFill>
                <a:schemeClr val="lt1"/>
              </a:solidFill>
              <a:latin typeface="Proxima Nova"/>
              <a:ea typeface="Proxima Nova"/>
              <a:cs typeface="Proxima Nova"/>
              <a:sym typeface="Proxima Nova"/>
            </a:endParaRPr>
          </a:p>
        </p:txBody>
      </p:sp>
      <p:sp>
        <p:nvSpPr>
          <p:cNvPr id="2455" name="Google Shape;2455;p317"/>
          <p:cNvSpPr txBox="1"/>
          <p:nvPr>
            <p:ph type="title"/>
          </p:nvPr>
        </p:nvSpPr>
        <p:spPr>
          <a:xfrm>
            <a:off x="1296473" y="1846550"/>
            <a:ext cx="19890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chemeClr val="lt1"/>
                </a:solidFill>
                <a:latin typeface="Roboto Serif"/>
                <a:ea typeface="Roboto Serif"/>
                <a:cs typeface="Roboto Serif"/>
                <a:sym typeface="Roboto Serif"/>
              </a:rPr>
              <a:t>XX,XXX</a:t>
            </a:r>
            <a:endParaRPr sz="2400">
              <a:solidFill>
                <a:schemeClr val="lt1"/>
              </a:solidFill>
              <a:latin typeface="Roboto Serif"/>
              <a:ea typeface="Roboto Serif"/>
              <a:cs typeface="Roboto Serif"/>
              <a:sym typeface="Roboto Serif"/>
            </a:endParaRPr>
          </a:p>
        </p:txBody>
      </p:sp>
      <p:sp>
        <p:nvSpPr>
          <p:cNvPr id="2456" name="Google Shape;2456;p317"/>
          <p:cNvSpPr txBox="1"/>
          <p:nvPr/>
        </p:nvSpPr>
        <p:spPr>
          <a:xfrm>
            <a:off x="3754976" y="2266825"/>
            <a:ext cx="19890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Active Stories</a:t>
            </a:r>
            <a:endParaRPr b="1" sz="1200">
              <a:solidFill>
                <a:schemeClr val="lt1"/>
              </a:solidFill>
              <a:latin typeface="Proxima Nova"/>
              <a:ea typeface="Proxima Nova"/>
              <a:cs typeface="Proxima Nova"/>
              <a:sym typeface="Proxima Nova"/>
            </a:endParaRPr>
          </a:p>
        </p:txBody>
      </p:sp>
      <p:sp>
        <p:nvSpPr>
          <p:cNvPr id="2457" name="Google Shape;2457;p317"/>
          <p:cNvSpPr txBox="1"/>
          <p:nvPr>
            <p:ph type="title"/>
          </p:nvPr>
        </p:nvSpPr>
        <p:spPr>
          <a:xfrm>
            <a:off x="3777948" y="1846550"/>
            <a:ext cx="19890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chemeClr val="lt1"/>
                </a:solidFill>
                <a:latin typeface="Roboto Serif"/>
                <a:ea typeface="Roboto Serif"/>
                <a:cs typeface="Roboto Serif"/>
                <a:sym typeface="Roboto Serif"/>
              </a:rPr>
              <a:t>XX</a:t>
            </a:r>
            <a:endParaRPr sz="2400">
              <a:solidFill>
                <a:schemeClr val="lt1"/>
              </a:solidFill>
              <a:latin typeface="Roboto Serif"/>
              <a:ea typeface="Roboto Serif"/>
              <a:cs typeface="Roboto Serif"/>
              <a:sym typeface="Roboto Serif"/>
            </a:endParaRPr>
          </a:p>
        </p:txBody>
      </p:sp>
      <p:sp>
        <p:nvSpPr>
          <p:cNvPr id="2458" name="Google Shape;2458;p317"/>
          <p:cNvSpPr txBox="1"/>
          <p:nvPr/>
        </p:nvSpPr>
        <p:spPr>
          <a:xfrm>
            <a:off x="1276549" y="4024950"/>
            <a:ext cx="19890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Total Clicks</a:t>
            </a:r>
            <a:endParaRPr b="1" sz="1200">
              <a:solidFill>
                <a:schemeClr val="lt1"/>
              </a:solidFill>
              <a:latin typeface="Proxima Nova"/>
              <a:ea typeface="Proxima Nova"/>
              <a:cs typeface="Proxima Nova"/>
              <a:sym typeface="Proxima Nova"/>
            </a:endParaRPr>
          </a:p>
        </p:txBody>
      </p:sp>
      <p:sp>
        <p:nvSpPr>
          <p:cNvPr id="2459" name="Google Shape;2459;p317"/>
          <p:cNvSpPr txBox="1"/>
          <p:nvPr>
            <p:ph type="title"/>
          </p:nvPr>
        </p:nvSpPr>
        <p:spPr>
          <a:xfrm>
            <a:off x="1296473" y="3604675"/>
            <a:ext cx="19890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chemeClr val="lt1"/>
                </a:solidFill>
                <a:latin typeface="Roboto Serif"/>
                <a:ea typeface="Roboto Serif"/>
                <a:cs typeface="Roboto Serif"/>
                <a:sym typeface="Roboto Serif"/>
              </a:rPr>
              <a:t>XXK</a:t>
            </a:r>
            <a:endParaRPr sz="2400">
              <a:solidFill>
                <a:schemeClr val="lt1"/>
              </a:solidFill>
              <a:latin typeface="Roboto Serif"/>
              <a:ea typeface="Roboto Serif"/>
              <a:cs typeface="Roboto Serif"/>
              <a:sym typeface="Roboto Serif"/>
            </a:endParaRPr>
          </a:p>
        </p:txBody>
      </p:sp>
      <p:sp>
        <p:nvSpPr>
          <p:cNvPr id="2460" name="Google Shape;2460;p317"/>
          <p:cNvSpPr txBox="1"/>
          <p:nvPr/>
        </p:nvSpPr>
        <p:spPr>
          <a:xfrm>
            <a:off x="3754974" y="4024950"/>
            <a:ext cx="19920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lt1"/>
                </a:solidFill>
                <a:latin typeface="Proxima Nova"/>
                <a:ea typeface="Proxima Nova"/>
                <a:cs typeface="Proxima Nova"/>
                <a:sym typeface="Proxima Nova"/>
              </a:rPr>
              <a:t>Total Potential Reach</a:t>
            </a:r>
            <a:endParaRPr b="1" sz="1200">
              <a:solidFill>
                <a:schemeClr val="lt1"/>
              </a:solidFill>
              <a:latin typeface="Proxima Nova"/>
              <a:ea typeface="Proxima Nova"/>
              <a:cs typeface="Proxima Nova"/>
              <a:sym typeface="Proxima Nova"/>
            </a:endParaRPr>
          </a:p>
        </p:txBody>
      </p:sp>
      <p:sp>
        <p:nvSpPr>
          <p:cNvPr id="2461" name="Google Shape;2461;p317"/>
          <p:cNvSpPr txBox="1"/>
          <p:nvPr>
            <p:ph type="title"/>
          </p:nvPr>
        </p:nvSpPr>
        <p:spPr>
          <a:xfrm>
            <a:off x="3774929" y="3604675"/>
            <a:ext cx="19920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chemeClr val="lt1"/>
                </a:solidFill>
                <a:latin typeface="Roboto Serif"/>
                <a:ea typeface="Roboto Serif"/>
                <a:cs typeface="Roboto Serif"/>
                <a:sym typeface="Roboto Serif"/>
              </a:rPr>
              <a:t>XXM</a:t>
            </a:r>
            <a:endParaRPr sz="2400">
              <a:solidFill>
                <a:schemeClr val="lt1"/>
              </a:solidFill>
              <a:latin typeface="Roboto Serif"/>
              <a:ea typeface="Roboto Serif"/>
              <a:cs typeface="Roboto Serif"/>
              <a:sym typeface="Roboto Serif"/>
            </a:endParaRPr>
          </a:p>
        </p:txBody>
      </p:sp>
      <p:sp>
        <p:nvSpPr>
          <p:cNvPr descr="preencoded.png" id="2462" name="Google Shape;2462;p317"/>
          <p:cNvSpPr/>
          <p:nvPr/>
        </p:nvSpPr>
        <p:spPr>
          <a:xfrm>
            <a:off x="5934463" y="1379725"/>
            <a:ext cx="2291100" cy="1552500"/>
          </a:xfrm>
          <a:prstGeom prst="roundRect">
            <a:avLst>
              <a:gd fmla="val 6192" name="adj"/>
            </a:avLst>
          </a:prstGeom>
          <a:solidFill>
            <a:srgbClr val="CCF1E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63" name="Google Shape;2463;p317"/>
          <p:cNvSpPr txBox="1"/>
          <p:nvPr/>
        </p:nvSpPr>
        <p:spPr>
          <a:xfrm>
            <a:off x="6259437" y="2268013"/>
            <a:ext cx="18675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212121"/>
                </a:solidFill>
                <a:latin typeface="Proxima Nova"/>
                <a:ea typeface="Proxima Nova"/>
                <a:cs typeface="Proxima Nova"/>
                <a:sym typeface="Proxima Nova"/>
              </a:rPr>
              <a:t>Earned Media Value</a:t>
            </a:r>
            <a:endParaRPr b="1" sz="1200">
              <a:solidFill>
                <a:srgbClr val="212121"/>
              </a:solidFill>
              <a:latin typeface="Proxima Nova"/>
              <a:ea typeface="Proxima Nova"/>
              <a:cs typeface="Proxima Nova"/>
              <a:sym typeface="Proxima Nova"/>
            </a:endParaRPr>
          </a:p>
        </p:txBody>
      </p:sp>
      <p:sp>
        <p:nvSpPr>
          <p:cNvPr id="2464" name="Google Shape;2464;p317"/>
          <p:cNvSpPr txBox="1"/>
          <p:nvPr>
            <p:ph type="title"/>
          </p:nvPr>
        </p:nvSpPr>
        <p:spPr>
          <a:xfrm>
            <a:off x="6271615" y="1847738"/>
            <a:ext cx="18675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rgbClr val="212121"/>
                </a:solidFill>
                <a:latin typeface="Roboto Serif"/>
                <a:ea typeface="Roboto Serif"/>
                <a:cs typeface="Roboto Serif"/>
                <a:sym typeface="Roboto Serif"/>
              </a:rPr>
              <a:t>$XXXK</a:t>
            </a:r>
            <a:endParaRPr sz="2400">
              <a:solidFill>
                <a:srgbClr val="212121"/>
              </a:solidFill>
              <a:latin typeface="Roboto Serif"/>
              <a:ea typeface="Roboto Serif"/>
              <a:cs typeface="Roboto Serif"/>
              <a:sym typeface="Roboto Serif"/>
            </a:endParaRPr>
          </a:p>
        </p:txBody>
      </p:sp>
      <p:sp>
        <p:nvSpPr>
          <p:cNvPr id="2465" name="Google Shape;2465;p317"/>
          <p:cNvSpPr txBox="1"/>
          <p:nvPr/>
        </p:nvSpPr>
        <p:spPr>
          <a:xfrm>
            <a:off x="971313" y="4741675"/>
            <a:ext cx="2291100" cy="1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Proxima Nova"/>
                <a:ea typeface="Proxima Nova"/>
                <a:cs typeface="Proxima Nova"/>
                <a:sym typeface="Proxima Nova"/>
              </a:rPr>
              <a:t>* Users + Sprout Main</a:t>
            </a:r>
            <a:endParaRPr sz="800">
              <a:solidFill>
                <a:schemeClr val="dk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9" name="Shape 2469"/>
        <p:cNvGrpSpPr/>
        <p:nvPr/>
      </p:nvGrpSpPr>
      <p:grpSpPr>
        <a:xfrm>
          <a:off x="0" y="0"/>
          <a:ext cx="0" cy="0"/>
          <a:chOff x="0" y="0"/>
          <a:chExt cx="0" cy="0"/>
        </a:xfrm>
      </p:grpSpPr>
      <p:sp>
        <p:nvSpPr>
          <p:cNvPr id="2470" name="Google Shape;2470;p318"/>
          <p:cNvSpPr txBox="1"/>
          <p:nvPr>
            <p:ph type="title"/>
          </p:nvPr>
        </p:nvSpPr>
        <p:spPr>
          <a:xfrm>
            <a:off x="580350" y="342900"/>
            <a:ext cx="8226300" cy="685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0" lang="en" sz="2400">
                <a:solidFill>
                  <a:schemeClr val="dk1"/>
                </a:solidFill>
                <a:latin typeface="Roboto Serif"/>
                <a:ea typeface="Roboto Serif"/>
                <a:cs typeface="Roboto Serif"/>
                <a:sym typeface="Roboto Serif"/>
              </a:rPr>
              <a:t>Exec. Investment Summary (TEI based)</a:t>
            </a:r>
            <a:endParaRPr b="0" sz="2400">
              <a:solidFill>
                <a:schemeClr val="dk1"/>
              </a:solidFill>
              <a:latin typeface="Roboto Serif"/>
              <a:ea typeface="Roboto Serif"/>
              <a:cs typeface="Roboto Serif"/>
              <a:sym typeface="Roboto Serif"/>
            </a:endParaRPr>
          </a:p>
        </p:txBody>
      </p:sp>
      <p:sp>
        <p:nvSpPr>
          <p:cNvPr descr="preencoded.png" id="2471" name="Google Shape;2471;p318"/>
          <p:cNvSpPr/>
          <p:nvPr/>
        </p:nvSpPr>
        <p:spPr>
          <a:xfrm>
            <a:off x="742850" y="1217775"/>
            <a:ext cx="4285800" cy="1029600"/>
          </a:xfrm>
          <a:prstGeom prst="roundRect">
            <a:avLst>
              <a:gd fmla="val 9753" name="adj"/>
            </a:avLst>
          </a:prstGeom>
          <a:solidFill>
            <a:srgbClr val="CCF1E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72" name="Google Shape;2472;p318"/>
          <p:cNvSpPr txBox="1"/>
          <p:nvPr/>
        </p:nvSpPr>
        <p:spPr>
          <a:xfrm>
            <a:off x="1067738" y="1843400"/>
            <a:ext cx="18786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212121"/>
                </a:solidFill>
                <a:latin typeface="Proxima Nova"/>
                <a:ea typeface="Proxima Nova"/>
                <a:cs typeface="Proxima Nova"/>
                <a:sym typeface="Proxima Nova"/>
              </a:rPr>
              <a:t>Total ROI</a:t>
            </a:r>
            <a:endParaRPr b="1" sz="1200">
              <a:solidFill>
                <a:srgbClr val="212121"/>
              </a:solidFill>
              <a:latin typeface="Proxima Nova"/>
              <a:ea typeface="Proxima Nova"/>
              <a:cs typeface="Proxima Nova"/>
              <a:sym typeface="Proxima Nova"/>
            </a:endParaRPr>
          </a:p>
        </p:txBody>
      </p:sp>
      <p:sp>
        <p:nvSpPr>
          <p:cNvPr id="2473" name="Google Shape;2473;p318"/>
          <p:cNvSpPr txBox="1"/>
          <p:nvPr>
            <p:ph type="title"/>
          </p:nvPr>
        </p:nvSpPr>
        <p:spPr>
          <a:xfrm>
            <a:off x="1078026" y="1423125"/>
            <a:ext cx="27477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2400">
                <a:solidFill>
                  <a:srgbClr val="212121"/>
                </a:solidFill>
                <a:latin typeface="Roboto Serif"/>
                <a:ea typeface="Roboto Serif"/>
                <a:cs typeface="Roboto Serif"/>
                <a:sym typeface="Roboto Serif"/>
              </a:rPr>
              <a:t>XXX% | xX Return</a:t>
            </a:r>
            <a:endParaRPr sz="2400">
              <a:solidFill>
                <a:srgbClr val="212121"/>
              </a:solidFill>
              <a:latin typeface="Roboto Serif"/>
              <a:ea typeface="Roboto Serif"/>
              <a:cs typeface="Roboto Serif"/>
              <a:sym typeface="Roboto Serif"/>
            </a:endParaRPr>
          </a:p>
        </p:txBody>
      </p:sp>
      <p:sp>
        <p:nvSpPr>
          <p:cNvPr id="2474" name="Google Shape;2474;p318"/>
          <p:cNvSpPr/>
          <p:nvPr/>
        </p:nvSpPr>
        <p:spPr>
          <a:xfrm>
            <a:off x="1086500" y="2894625"/>
            <a:ext cx="1392300" cy="1865400"/>
          </a:xfrm>
          <a:prstGeom prst="roundRect">
            <a:avLst>
              <a:gd fmla="val 2539" name="adj"/>
            </a:avLst>
          </a:prstGeom>
          <a:noFill/>
          <a:ln>
            <a:noFill/>
          </a:ln>
        </p:spPr>
        <p:txBody>
          <a:bodyPr anchorCtr="0" anchor="t" bIns="0" lIns="0" spcFirstLastPara="1" rIns="0" wrap="square" tIns="0">
            <a:noAutofit/>
          </a:bodyPr>
          <a:lstStyle/>
          <a:p>
            <a:pPr indent="-200660" lvl="0" marL="228600" rtl="0" algn="l">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$XXK Total Efficiency Gains (Benefits 1-3)</a:t>
            </a:r>
            <a:endParaRPr sz="1000">
              <a:solidFill>
                <a:schemeClr val="dk1"/>
              </a:solidFill>
              <a:latin typeface="Proxima Nova"/>
              <a:ea typeface="Proxima Nova"/>
              <a:cs typeface="Proxima Nova"/>
              <a:sym typeface="Proxima Nova"/>
            </a:endParaRPr>
          </a:p>
          <a:p>
            <a:pPr indent="-200660" lvl="0" marL="228600" rtl="0" algn="l">
              <a:spcBef>
                <a:spcPts val="100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$XXK Lead Generation from Social (Benefit 4) </a:t>
            </a:r>
            <a:endParaRPr sz="1000">
              <a:solidFill>
                <a:schemeClr val="dk1"/>
              </a:solidFill>
              <a:latin typeface="Proxima Nova"/>
              <a:ea typeface="Proxima Nova"/>
              <a:cs typeface="Proxima Nova"/>
              <a:sym typeface="Proxima Nova"/>
            </a:endParaRPr>
          </a:p>
          <a:p>
            <a:pPr indent="-200660" lvl="0" marL="228600" rtl="0" algn="l">
              <a:spcBef>
                <a:spcPts val="1000"/>
              </a:spcBef>
              <a:spcAft>
                <a:spcPts val="1000"/>
              </a:spcAft>
              <a:buClr>
                <a:schemeClr val="dk1"/>
              </a:buClr>
              <a:buSzPts val="1000"/>
              <a:buFont typeface="Proxima Nova"/>
              <a:buChar char="●"/>
            </a:pPr>
            <a:r>
              <a:rPr lang="en" sz="1000">
                <a:solidFill>
                  <a:schemeClr val="dk1"/>
                </a:solidFill>
                <a:latin typeface="Proxima Nova"/>
                <a:ea typeface="Proxima Nova"/>
                <a:cs typeface="Proxima Nova"/>
                <a:sym typeface="Proxima Nova"/>
              </a:rPr>
              <a:t>$XXK Earned Media Value (Benefit 5) </a:t>
            </a:r>
            <a:endParaRPr sz="1000">
              <a:solidFill>
                <a:schemeClr val="dk1"/>
              </a:solidFill>
              <a:latin typeface="Proxima Nova"/>
              <a:ea typeface="Proxima Nova"/>
              <a:cs typeface="Proxima Nova"/>
              <a:sym typeface="Proxima Nova"/>
            </a:endParaRPr>
          </a:p>
        </p:txBody>
      </p:sp>
      <p:sp>
        <p:nvSpPr>
          <p:cNvPr id="2475" name="Google Shape;2475;p318"/>
          <p:cNvSpPr txBox="1"/>
          <p:nvPr/>
        </p:nvSpPr>
        <p:spPr>
          <a:xfrm>
            <a:off x="1086497" y="2589075"/>
            <a:ext cx="13923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Benefit Details</a:t>
            </a:r>
            <a:endParaRPr b="1" sz="1200">
              <a:solidFill>
                <a:schemeClr val="dk1"/>
              </a:solidFill>
              <a:latin typeface="Proxima Nova"/>
              <a:ea typeface="Proxima Nova"/>
              <a:cs typeface="Proxima Nova"/>
              <a:sym typeface="Proxima Nova"/>
            </a:endParaRPr>
          </a:p>
        </p:txBody>
      </p:sp>
      <p:sp>
        <p:nvSpPr>
          <p:cNvPr descr="preencoded.png" id="2476" name="Google Shape;2476;p318"/>
          <p:cNvSpPr/>
          <p:nvPr/>
        </p:nvSpPr>
        <p:spPr>
          <a:xfrm>
            <a:off x="2949050" y="2373975"/>
            <a:ext cx="2079600" cy="2386200"/>
          </a:xfrm>
          <a:prstGeom prst="roundRect">
            <a:avLst>
              <a:gd fmla="val 4608" name="adj"/>
            </a:avLst>
          </a:prstGeom>
          <a:solidFill>
            <a:srgbClr val="F3F4F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77" name="Google Shape;2477;p318"/>
          <p:cNvSpPr/>
          <p:nvPr/>
        </p:nvSpPr>
        <p:spPr>
          <a:xfrm>
            <a:off x="3292700" y="2894625"/>
            <a:ext cx="1392300" cy="1865400"/>
          </a:xfrm>
          <a:prstGeom prst="roundRect">
            <a:avLst>
              <a:gd fmla="val 2539" name="adj"/>
            </a:avLst>
          </a:prstGeom>
          <a:noFill/>
          <a:ln>
            <a:noFill/>
          </a:ln>
        </p:spPr>
        <p:txBody>
          <a:bodyPr anchorCtr="0" anchor="t" bIns="0" lIns="0" spcFirstLastPara="1" rIns="0" wrap="square" tIns="0">
            <a:noAutofit/>
          </a:bodyPr>
          <a:lstStyle/>
          <a:p>
            <a:pPr indent="-200660" lvl="0" marL="228600" rtl="0" algn="l">
              <a:spcBef>
                <a:spcPts val="0"/>
              </a:spcBef>
              <a:spcAft>
                <a:spcPts val="1000"/>
              </a:spcAft>
              <a:buClr>
                <a:schemeClr val="dk1"/>
              </a:buClr>
              <a:buSzPts val="1000"/>
              <a:buFont typeface="Open Sans"/>
              <a:buChar char="●"/>
            </a:pPr>
            <a:r>
              <a:rPr b="1" lang="en" sz="1000">
                <a:solidFill>
                  <a:schemeClr val="dk1"/>
                </a:solidFill>
                <a:latin typeface="Proxima Nova"/>
                <a:ea typeface="Proxima Nova"/>
                <a:cs typeface="Proxima Nova"/>
                <a:sym typeface="Proxima Nova"/>
              </a:rPr>
              <a:t>$xxK </a:t>
            </a:r>
            <a:r>
              <a:rPr lang="en" sz="1000">
                <a:solidFill>
                  <a:schemeClr val="dk1"/>
                </a:solidFill>
                <a:latin typeface="Proxima Nova"/>
                <a:ea typeface="Proxima Nova"/>
                <a:cs typeface="Proxima Nova"/>
                <a:sym typeface="Proxima Nova"/>
              </a:rPr>
              <a:t>[Provide a brief overview of what’s included in your current Sprout Social package. Include the number of seats you currently have, along with any premium add ons.] </a:t>
            </a:r>
            <a:endParaRPr sz="1000">
              <a:solidFill>
                <a:schemeClr val="dk1"/>
              </a:solidFill>
              <a:latin typeface="Proxima Nova"/>
              <a:ea typeface="Proxima Nova"/>
              <a:cs typeface="Proxima Nova"/>
              <a:sym typeface="Proxima Nova"/>
            </a:endParaRPr>
          </a:p>
        </p:txBody>
      </p:sp>
      <p:sp>
        <p:nvSpPr>
          <p:cNvPr id="2478" name="Google Shape;2478;p318"/>
          <p:cNvSpPr txBox="1"/>
          <p:nvPr/>
        </p:nvSpPr>
        <p:spPr>
          <a:xfrm>
            <a:off x="3292697" y="2589075"/>
            <a:ext cx="13923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Cost Detail</a:t>
            </a:r>
            <a:endParaRPr b="1" sz="1200">
              <a:solidFill>
                <a:schemeClr val="dk1"/>
              </a:solidFill>
              <a:latin typeface="Proxima Nova"/>
              <a:ea typeface="Proxima Nova"/>
              <a:cs typeface="Proxima Nova"/>
              <a:sym typeface="Proxima Nova"/>
            </a:endParaRPr>
          </a:p>
        </p:txBody>
      </p:sp>
      <p:sp>
        <p:nvSpPr>
          <p:cNvPr descr="preencoded.png" id="2479" name="Google Shape;2479;p318"/>
          <p:cNvSpPr/>
          <p:nvPr/>
        </p:nvSpPr>
        <p:spPr>
          <a:xfrm>
            <a:off x="742850" y="2373975"/>
            <a:ext cx="2079600" cy="2386200"/>
          </a:xfrm>
          <a:prstGeom prst="roundRect">
            <a:avLst>
              <a:gd fmla="val 4608" name="adj"/>
            </a:avLst>
          </a:prstGeom>
          <a:solidFill>
            <a:srgbClr val="F3F4F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80" name="Google Shape;2480;p318"/>
          <p:cNvSpPr txBox="1"/>
          <p:nvPr/>
        </p:nvSpPr>
        <p:spPr>
          <a:xfrm>
            <a:off x="5834825" y="4303950"/>
            <a:ext cx="1076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Annual Benefits</a:t>
            </a:r>
            <a:endParaRPr b="1" sz="1000">
              <a:solidFill>
                <a:schemeClr val="dk1"/>
              </a:solidFill>
              <a:latin typeface="Proxima Nova"/>
              <a:ea typeface="Proxima Nova"/>
              <a:cs typeface="Proxima Nova"/>
              <a:sym typeface="Proxima Nova"/>
            </a:endParaRPr>
          </a:p>
        </p:txBody>
      </p:sp>
      <p:sp>
        <p:nvSpPr>
          <p:cNvPr id="2481" name="Google Shape;2481;p318"/>
          <p:cNvSpPr txBox="1"/>
          <p:nvPr/>
        </p:nvSpPr>
        <p:spPr>
          <a:xfrm>
            <a:off x="5155125" y="1336575"/>
            <a:ext cx="3247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Annual Benefits vs. </a:t>
            </a:r>
            <a:br>
              <a:rPr b="1" lang="en" sz="1200">
                <a:solidFill>
                  <a:schemeClr val="dk1"/>
                </a:solidFill>
                <a:latin typeface="Proxima Nova"/>
                <a:ea typeface="Proxima Nova"/>
                <a:cs typeface="Proxima Nova"/>
                <a:sym typeface="Proxima Nova"/>
              </a:rPr>
            </a:br>
            <a:r>
              <a:rPr b="1" lang="en" sz="1200">
                <a:solidFill>
                  <a:schemeClr val="dk1"/>
                </a:solidFill>
                <a:latin typeface="Proxima Nova"/>
                <a:ea typeface="Proxima Nova"/>
                <a:cs typeface="Proxima Nova"/>
                <a:sym typeface="Proxima Nova"/>
              </a:rPr>
              <a:t>Annual Sprout Investment </a:t>
            </a:r>
            <a:endParaRPr b="1" sz="1200">
              <a:solidFill>
                <a:schemeClr val="dk1"/>
              </a:solidFill>
              <a:latin typeface="Proxima Nova"/>
              <a:ea typeface="Proxima Nova"/>
              <a:cs typeface="Proxima Nova"/>
              <a:sym typeface="Proxima Nova"/>
            </a:endParaRPr>
          </a:p>
        </p:txBody>
      </p:sp>
      <p:sp>
        <p:nvSpPr>
          <p:cNvPr descr="preencoded.png" id="2482" name="Google Shape;2482;p318"/>
          <p:cNvSpPr/>
          <p:nvPr/>
        </p:nvSpPr>
        <p:spPr>
          <a:xfrm>
            <a:off x="5155250" y="1217775"/>
            <a:ext cx="3247500" cy="3542400"/>
          </a:xfrm>
          <a:prstGeom prst="roundRect">
            <a:avLst>
              <a:gd fmla="val 2423" name="adj"/>
            </a:avLst>
          </a:prstGeom>
          <a:noFill/>
          <a:ln cap="flat" cmpd="sng" w="19050">
            <a:solidFill>
              <a:srgbClr val="F3F4F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483" name="Google Shape;2483;p318"/>
          <p:cNvSpPr txBox="1"/>
          <p:nvPr/>
        </p:nvSpPr>
        <p:spPr>
          <a:xfrm rot="-5400000">
            <a:off x="4443175" y="3025525"/>
            <a:ext cx="2187300" cy="2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Dollar Amount ($)</a:t>
            </a:r>
            <a:endParaRPr b="1" sz="900">
              <a:solidFill>
                <a:schemeClr val="dk1"/>
              </a:solidFill>
              <a:latin typeface="Proxima Nova"/>
              <a:ea typeface="Proxima Nova"/>
              <a:cs typeface="Proxima Nova"/>
              <a:sym typeface="Proxima Nova"/>
            </a:endParaRPr>
          </a:p>
        </p:txBody>
      </p:sp>
      <p:sp>
        <p:nvSpPr>
          <p:cNvPr id="2484" name="Google Shape;2484;p318"/>
          <p:cNvSpPr txBox="1"/>
          <p:nvPr/>
        </p:nvSpPr>
        <p:spPr>
          <a:xfrm>
            <a:off x="6910925" y="4303950"/>
            <a:ext cx="1076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Annual Costs</a:t>
            </a:r>
            <a:endParaRPr b="1" sz="900">
              <a:solidFill>
                <a:schemeClr val="dk1"/>
              </a:solidFill>
              <a:latin typeface="Proxima Nova"/>
              <a:ea typeface="Proxima Nova"/>
              <a:cs typeface="Proxima Nova"/>
              <a:sym typeface="Proxima Nova"/>
            </a:endParaRPr>
          </a:p>
        </p:txBody>
      </p:sp>
      <p:sp>
        <p:nvSpPr>
          <p:cNvPr id="2485" name="Google Shape;2485;p318"/>
          <p:cNvSpPr/>
          <p:nvPr/>
        </p:nvSpPr>
        <p:spPr>
          <a:xfrm>
            <a:off x="6910925" y="3657375"/>
            <a:ext cx="1076100" cy="554100"/>
          </a:xfrm>
          <a:prstGeom prst="rect">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6" name="Google Shape;2486;p318"/>
          <p:cNvSpPr/>
          <p:nvPr/>
        </p:nvSpPr>
        <p:spPr>
          <a:xfrm>
            <a:off x="5841950" y="3959944"/>
            <a:ext cx="1076100" cy="257400"/>
          </a:xfrm>
          <a:prstGeom prst="rect">
            <a:avLst/>
          </a:prstGeom>
          <a:solidFill>
            <a:srgbClr val="C7DB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7" name="Google Shape;2487;p318"/>
          <p:cNvSpPr txBox="1"/>
          <p:nvPr/>
        </p:nvSpPr>
        <p:spPr>
          <a:xfrm>
            <a:off x="6910925" y="3665775"/>
            <a:ext cx="10761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Proxima Nova"/>
                <a:ea typeface="Proxima Nova"/>
                <a:cs typeface="Proxima Nova"/>
                <a:sym typeface="Proxima Nova"/>
              </a:rPr>
              <a:t>$171,996</a:t>
            </a:r>
            <a:endParaRPr b="1" sz="1000">
              <a:solidFill>
                <a:schemeClr val="lt1"/>
              </a:solidFill>
              <a:latin typeface="Proxima Nova"/>
              <a:ea typeface="Proxima Nova"/>
              <a:cs typeface="Proxima Nova"/>
              <a:sym typeface="Proxima Nova"/>
            </a:endParaRPr>
          </a:p>
        </p:txBody>
      </p:sp>
      <p:sp>
        <p:nvSpPr>
          <p:cNvPr id="2488" name="Google Shape;2488;p318"/>
          <p:cNvSpPr txBox="1"/>
          <p:nvPr/>
        </p:nvSpPr>
        <p:spPr>
          <a:xfrm>
            <a:off x="5841950" y="3959923"/>
            <a:ext cx="1076100" cy="25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$55,404</a:t>
            </a:r>
            <a:endParaRPr b="1" sz="1000">
              <a:solidFill>
                <a:schemeClr val="dk1"/>
              </a:solidFill>
              <a:latin typeface="Proxima Nova"/>
              <a:ea typeface="Proxima Nova"/>
              <a:cs typeface="Proxima Nova"/>
              <a:sym typeface="Proxima Nova"/>
            </a:endParaRPr>
          </a:p>
        </p:txBody>
      </p:sp>
      <p:sp>
        <p:nvSpPr>
          <p:cNvPr id="2489" name="Google Shape;2489;p318"/>
          <p:cNvSpPr txBox="1"/>
          <p:nvPr/>
        </p:nvSpPr>
        <p:spPr>
          <a:xfrm>
            <a:off x="5841950" y="3518950"/>
            <a:ext cx="1076100" cy="441000"/>
          </a:xfrm>
          <a:prstGeom prst="rect">
            <a:avLst/>
          </a:prstGeom>
          <a:solidFill>
            <a:srgbClr val="9ABD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Proxima Nova"/>
                <a:ea typeface="Proxima Nova"/>
                <a:cs typeface="Proxima Nova"/>
                <a:sym typeface="Proxima Nova"/>
              </a:rPr>
              <a:t>$171,996</a:t>
            </a:r>
            <a:endParaRPr b="1" sz="1000">
              <a:solidFill>
                <a:schemeClr val="dk1"/>
              </a:solidFill>
              <a:latin typeface="Proxima Nova"/>
              <a:ea typeface="Proxima Nova"/>
              <a:cs typeface="Proxima Nova"/>
              <a:sym typeface="Proxima Nova"/>
            </a:endParaRPr>
          </a:p>
        </p:txBody>
      </p:sp>
      <p:sp>
        <p:nvSpPr>
          <p:cNvPr id="2490" name="Google Shape;2490;p318"/>
          <p:cNvSpPr txBox="1"/>
          <p:nvPr/>
        </p:nvSpPr>
        <p:spPr>
          <a:xfrm>
            <a:off x="5841950" y="2028475"/>
            <a:ext cx="1076100" cy="1490400"/>
          </a:xfrm>
          <a:prstGeom prst="rect">
            <a:avLst/>
          </a:prstGeom>
          <a:solidFill>
            <a:srgbClr val="205B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Proxima Nova"/>
                <a:ea typeface="Proxima Nova"/>
                <a:cs typeface="Proxima Nova"/>
                <a:sym typeface="Proxima Nova"/>
              </a:rPr>
              <a:t>$898,042</a:t>
            </a:r>
            <a:endParaRPr b="1" sz="1000">
              <a:solidFill>
                <a:schemeClr val="lt1"/>
              </a:solidFill>
              <a:latin typeface="Proxima Nova"/>
              <a:ea typeface="Proxima Nova"/>
              <a:cs typeface="Proxima Nova"/>
              <a:sym typeface="Proxima Nova"/>
            </a:endParaRPr>
          </a:p>
        </p:txBody>
      </p:sp>
      <p:cxnSp>
        <p:nvCxnSpPr>
          <p:cNvPr id="2491" name="Google Shape;2491;p318"/>
          <p:cNvCxnSpPr/>
          <p:nvPr/>
        </p:nvCxnSpPr>
        <p:spPr>
          <a:xfrm>
            <a:off x="5693900" y="2028475"/>
            <a:ext cx="0" cy="2190300"/>
          </a:xfrm>
          <a:prstGeom prst="straightConnector1">
            <a:avLst/>
          </a:prstGeom>
          <a:noFill/>
          <a:ln cap="flat" cmpd="sng" w="9525">
            <a:solidFill>
              <a:schemeClr val="dk2"/>
            </a:solidFill>
            <a:prstDash val="solid"/>
            <a:round/>
            <a:headEnd len="med" w="med" type="none"/>
            <a:tailEnd len="med" w="med" type="none"/>
          </a:ln>
        </p:spPr>
      </p:cxnSp>
      <p:cxnSp>
        <p:nvCxnSpPr>
          <p:cNvPr id="2492" name="Google Shape;2492;p318"/>
          <p:cNvCxnSpPr/>
          <p:nvPr/>
        </p:nvCxnSpPr>
        <p:spPr>
          <a:xfrm rot="10800000">
            <a:off x="5686775" y="4211475"/>
            <a:ext cx="2448300" cy="0"/>
          </a:xfrm>
          <a:prstGeom prst="straightConnector1">
            <a:avLst/>
          </a:prstGeom>
          <a:noFill/>
          <a:ln cap="flat" cmpd="sng" w="9525">
            <a:solidFill>
              <a:schemeClr val="dk2"/>
            </a:solidFill>
            <a:prstDash val="solid"/>
            <a:round/>
            <a:headEnd len="med" w="med" type="none"/>
            <a:tailEnd len="med" w="med" type="none"/>
          </a:ln>
        </p:spPr>
      </p:cxnSp>
      <p:sp>
        <p:nvSpPr>
          <p:cNvPr id="2493" name="Google Shape;2493;p318"/>
          <p:cNvSpPr/>
          <p:nvPr/>
        </p:nvSpPr>
        <p:spPr>
          <a:xfrm>
            <a:off x="1086500" y="2894625"/>
            <a:ext cx="1468500" cy="1865400"/>
          </a:xfrm>
          <a:prstGeom prst="roundRect">
            <a:avLst>
              <a:gd fmla="val 2539" name="adj"/>
            </a:avLst>
          </a:prstGeom>
          <a:noFill/>
          <a:ln>
            <a:noFill/>
          </a:ln>
        </p:spPr>
        <p:txBody>
          <a:bodyPr anchorCtr="0" anchor="t" bIns="0" lIns="0" spcFirstLastPara="1" rIns="0" wrap="square" tIns="0">
            <a:noAutofit/>
          </a:bodyPr>
          <a:lstStyle/>
          <a:p>
            <a:pPr indent="-200660" lvl="0" marL="228600" rtl="0" algn="l">
              <a:spcBef>
                <a:spcPts val="0"/>
              </a:spcBef>
              <a:spcAft>
                <a:spcPts val="0"/>
              </a:spcAft>
              <a:buClr>
                <a:schemeClr val="dk1"/>
              </a:buClr>
              <a:buSzPts val="1000"/>
              <a:buFont typeface="Open Sans"/>
              <a:buChar char="●"/>
            </a:pPr>
            <a:r>
              <a:rPr b="1" lang="en" sz="1000">
                <a:solidFill>
                  <a:schemeClr val="dk1"/>
                </a:solidFill>
                <a:latin typeface="Open Sans"/>
                <a:ea typeface="Open Sans"/>
                <a:cs typeface="Open Sans"/>
                <a:sym typeface="Open Sans"/>
              </a:rPr>
              <a:t>$XXK </a:t>
            </a:r>
            <a:r>
              <a:rPr lang="en" sz="1000">
                <a:solidFill>
                  <a:schemeClr val="dk1"/>
                </a:solidFill>
                <a:latin typeface="Open Sans"/>
                <a:ea typeface="Open Sans"/>
                <a:cs typeface="Open Sans"/>
                <a:sym typeface="Open Sans"/>
              </a:rPr>
              <a:t>Total Efficiency Gains </a:t>
            </a:r>
            <a:r>
              <a:rPr lang="en" sz="800">
                <a:solidFill>
                  <a:schemeClr val="dk1"/>
                </a:solidFill>
                <a:latin typeface="Open Sans"/>
                <a:ea typeface="Open Sans"/>
                <a:cs typeface="Open Sans"/>
                <a:sym typeface="Open Sans"/>
              </a:rPr>
              <a:t>(Benefits 1-3)</a:t>
            </a:r>
            <a:endParaRPr sz="800">
              <a:solidFill>
                <a:schemeClr val="dk1"/>
              </a:solidFill>
              <a:latin typeface="Open Sans"/>
              <a:ea typeface="Open Sans"/>
              <a:cs typeface="Open Sans"/>
              <a:sym typeface="Open Sans"/>
            </a:endParaRPr>
          </a:p>
          <a:p>
            <a:pPr indent="-200660" lvl="0" marL="228600" rtl="0" algn="l">
              <a:spcBef>
                <a:spcPts val="1000"/>
              </a:spcBef>
              <a:spcAft>
                <a:spcPts val="0"/>
              </a:spcAft>
              <a:buClr>
                <a:schemeClr val="dk1"/>
              </a:buClr>
              <a:buSzPts val="1000"/>
              <a:buFont typeface="Open Sans"/>
              <a:buChar char="●"/>
            </a:pPr>
            <a:r>
              <a:rPr b="1" lang="en" sz="1000">
                <a:solidFill>
                  <a:schemeClr val="dk1"/>
                </a:solidFill>
                <a:latin typeface="Open Sans"/>
                <a:ea typeface="Open Sans"/>
                <a:cs typeface="Open Sans"/>
                <a:sym typeface="Open Sans"/>
              </a:rPr>
              <a:t>$XXK</a:t>
            </a:r>
            <a:r>
              <a:rPr lang="en" sz="1000">
                <a:solidFill>
                  <a:schemeClr val="dk1"/>
                </a:solidFill>
                <a:latin typeface="Open Sans"/>
                <a:ea typeface="Open Sans"/>
                <a:cs typeface="Open Sans"/>
                <a:sym typeface="Open Sans"/>
              </a:rPr>
              <a:t> Lead Generation from Social </a:t>
            </a:r>
            <a:r>
              <a:rPr lang="en" sz="800">
                <a:solidFill>
                  <a:schemeClr val="dk1"/>
                </a:solidFill>
                <a:latin typeface="Open Sans"/>
                <a:ea typeface="Open Sans"/>
                <a:cs typeface="Open Sans"/>
                <a:sym typeface="Open Sans"/>
              </a:rPr>
              <a:t>(Benefit 4) </a:t>
            </a:r>
            <a:endParaRPr sz="800">
              <a:solidFill>
                <a:schemeClr val="dk1"/>
              </a:solidFill>
              <a:latin typeface="Open Sans"/>
              <a:ea typeface="Open Sans"/>
              <a:cs typeface="Open Sans"/>
              <a:sym typeface="Open Sans"/>
            </a:endParaRPr>
          </a:p>
          <a:p>
            <a:pPr indent="-200660" lvl="0" marL="228600" rtl="0" algn="l">
              <a:spcBef>
                <a:spcPts val="1000"/>
              </a:spcBef>
              <a:spcAft>
                <a:spcPts val="1000"/>
              </a:spcAft>
              <a:buClr>
                <a:schemeClr val="dk1"/>
              </a:buClr>
              <a:buSzPts val="1000"/>
              <a:buFont typeface="Open Sans"/>
              <a:buChar char="●"/>
            </a:pPr>
            <a:r>
              <a:rPr b="1" lang="en" sz="1000">
                <a:solidFill>
                  <a:schemeClr val="dk1"/>
                </a:solidFill>
                <a:latin typeface="Open Sans"/>
                <a:ea typeface="Open Sans"/>
                <a:cs typeface="Open Sans"/>
                <a:sym typeface="Open Sans"/>
              </a:rPr>
              <a:t>$XXK</a:t>
            </a:r>
            <a:r>
              <a:rPr lang="en" sz="1000">
                <a:solidFill>
                  <a:schemeClr val="dk1"/>
                </a:solidFill>
                <a:latin typeface="Open Sans"/>
                <a:ea typeface="Open Sans"/>
                <a:cs typeface="Open Sans"/>
                <a:sym typeface="Open Sans"/>
              </a:rPr>
              <a:t> Earned Media Value </a:t>
            </a:r>
            <a:r>
              <a:rPr lang="en" sz="800">
                <a:solidFill>
                  <a:schemeClr val="dk1"/>
                </a:solidFill>
                <a:latin typeface="Open Sans"/>
                <a:ea typeface="Open Sans"/>
                <a:cs typeface="Open Sans"/>
                <a:sym typeface="Open Sans"/>
              </a:rPr>
              <a:t>(Benefit 5) </a:t>
            </a:r>
            <a:endParaRPr b="1" sz="1000">
              <a:solidFill>
                <a:schemeClr val="dk1"/>
              </a:solidFill>
              <a:latin typeface="Proxima Nova"/>
              <a:ea typeface="Proxima Nova"/>
              <a:cs typeface="Proxima Nova"/>
              <a:sym typeface="Proxima Nova"/>
            </a:endParaRPr>
          </a:p>
        </p:txBody>
      </p:sp>
      <p:sp>
        <p:nvSpPr>
          <p:cNvPr id="2494" name="Google Shape;2494;p318"/>
          <p:cNvSpPr txBox="1"/>
          <p:nvPr/>
        </p:nvSpPr>
        <p:spPr>
          <a:xfrm>
            <a:off x="1086497" y="2589075"/>
            <a:ext cx="1392300" cy="1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chemeClr val="dk1"/>
                </a:solidFill>
                <a:latin typeface="Proxima Nova"/>
                <a:ea typeface="Proxima Nova"/>
                <a:cs typeface="Proxima Nova"/>
                <a:sym typeface="Proxima Nova"/>
              </a:rPr>
              <a:t>Benefit Detail</a:t>
            </a:r>
            <a:endParaRPr b="1" sz="1200">
              <a:solidFill>
                <a:schemeClr val="dk1"/>
              </a:solidFill>
              <a:latin typeface="Proxima Nova"/>
              <a:ea typeface="Proxima Nova"/>
              <a:cs typeface="Proxima Nova"/>
              <a:sym typeface="Proxima Nova"/>
            </a:endParaRPr>
          </a:p>
        </p:txBody>
      </p:sp>
      <p:sp>
        <p:nvSpPr>
          <p:cNvPr id="2495" name="Google Shape;2495;p318"/>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BF9"/>
        </a:solidFill>
      </p:bgPr>
    </p:bg>
    <p:spTree>
      <p:nvGrpSpPr>
        <p:cNvPr id="2118" name="Shape 2118"/>
        <p:cNvGrpSpPr/>
        <p:nvPr/>
      </p:nvGrpSpPr>
      <p:grpSpPr>
        <a:xfrm>
          <a:off x="0" y="0"/>
          <a:ext cx="0" cy="0"/>
          <a:chOff x="0" y="0"/>
          <a:chExt cx="0" cy="0"/>
        </a:xfrm>
      </p:grpSpPr>
      <p:sp>
        <p:nvSpPr>
          <p:cNvPr id="2119" name="Google Shape;2119;p300"/>
          <p:cNvSpPr/>
          <p:nvPr/>
        </p:nvSpPr>
        <p:spPr>
          <a:xfrm>
            <a:off x="812875" y="914400"/>
            <a:ext cx="2113500" cy="443400"/>
          </a:xfrm>
          <a:prstGeom prst="roundRect">
            <a:avLst>
              <a:gd fmla="val 5000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Proxima Nova"/>
                <a:ea typeface="Proxima Nova"/>
                <a:cs typeface="Proxima Nova"/>
                <a:sym typeface="Proxima Nova"/>
              </a:rPr>
              <a:t>Social Exec Summary</a:t>
            </a:r>
            <a:endParaRPr b="1">
              <a:solidFill>
                <a:srgbClr val="FFFFFF"/>
              </a:solidFill>
              <a:latin typeface="Proxima Nova"/>
              <a:ea typeface="Proxima Nova"/>
              <a:cs typeface="Proxima Nova"/>
              <a:sym typeface="Proxima Nova"/>
            </a:endParaRPr>
          </a:p>
        </p:txBody>
      </p:sp>
      <p:sp>
        <p:nvSpPr>
          <p:cNvPr id="2120" name="Google Shape;2120;p300"/>
          <p:cNvSpPr txBox="1"/>
          <p:nvPr/>
        </p:nvSpPr>
        <p:spPr>
          <a:xfrm>
            <a:off x="812875" y="1596863"/>
            <a:ext cx="3564000" cy="310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chemeClr val="dk1"/>
                </a:solidFill>
                <a:latin typeface="Roboto Serif"/>
                <a:ea typeface="Roboto Serif"/>
                <a:cs typeface="Roboto Serif"/>
                <a:sym typeface="Roboto Serif"/>
              </a:rPr>
              <a:t>We ended </a:t>
            </a:r>
            <a:r>
              <a:rPr i="1" lang="en" sz="2400">
                <a:solidFill>
                  <a:schemeClr val="hlink"/>
                </a:solidFill>
                <a:latin typeface="Roboto Serif"/>
                <a:ea typeface="Roboto Serif"/>
                <a:cs typeface="Roboto Serif"/>
                <a:sym typeface="Roboto Serif"/>
              </a:rPr>
              <a:t>[mo./qtr.] </a:t>
            </a:r>
            <a:r>
              <a:rPr lang="en" sz="2400">
                <a:solidFill>
                  <a:schemeClr val="dk1"/>
                </a:solidFill>
                <a:latin typeface="Roboto Serif"/>
                <a:ea typeface="Roboto Serif"/>
                <a:cs typeface="Roboto Serif"/>
                <a:sym typeface="Roboto Serif"/>
              </a:rPr>
              <a:t>with a </a:t>
            </a:r>
            <a:r>
              <a:rPr i="1" lang="en" sz="2400">
                <a:solidFill>
                  <a:schemeClr val="hlink"/>
                </a:solidFill>
                <a:latin typeface="Roboto Serif"/>
                <a:ea typeface="Roboto Serif"/>
                <a:cs typeface="Roboto Serif"/>
                <a:sym typeface="Roboto Serif"/>
              </a:rPr>
              <a:t>[strong, weak, etc.] </a:t>
            </a:r>
            <a:r>
              <a:rPr lang="en" sz="2400">
                <a:solidFill>
                  <a:schemeClr val="dk1"/>
                </a:solidFill>
                <a:latin typeface="Roboto Serif"/>
                <a:ea typeface="Roboto Serif"/>
                <a:cs typeface="Roboto Serif"/>
                <a:sym typeface="Roboto Serif"/>
              </a:rPr>
              <a:t> performance, including notable </a:t>
            </a:r>
            <a:r>
              <a:rPr i="1" lang="en" sz="2400">
                <a:solidFill>
                  <a:schemeClr val="hlink"/>
                </a:solidFill>
                <a:latin typeface="Roboto Serif"/>
                <a:ea typeface="Roboto Serif"/>
                <a:cs typeface="Roboto Serif"/>
                <a:sym typeface="Roboto Serif"/>
              </a:rPr>
              <a:t>[+/-] </a:t>
            </a:r>
            <a:r>
              <a:rPr lang="en" sz="2400">
                <a:solidFill>
                  <a:schemeClr val="dk1"/>
                </a:solidFill>
                <a:latin typeface="Roboto Serif"/>
                <a:ea typeface="Roboto Serif"/>
                <a:cs typeface="Roboto Serif"/>
                <a:sym typeface="Roboto Serif"/>
              </a:rPr>
              <a:t> in [objective]</a:t>
            </a:r>
            <a:r>
              <a:rPr lang="en" sz="2400">
                <a:solidFill>
                  <a:schemeClr val="dk1"/>
                </a:solidFill>
                <a:latin typeface="Roboto Serif"/>
                <a:ea typeface="Roboto Serif"/>
                <a:cs typeface="Roboto Serif"/>
                <a:sym typeface="Roboto Serif"/>
              </a:rPr>
              <a:t> </a:t>
            </a:r>
            <a:r>
              <a:rPr i="1" lang="en" sz="2400">
                <a:solidFill>
                  <a:schemeClr val="hlink"/>
                </a:solidFill>
                <a:latin typeface="Roboto Serif"/>
                <a:ea typeface="Roboto Serif"/>
                <a:cs typeface="Roboto Serif"/>
                <a:sym typeface="Roboto Serif"/>
              </a:rPr>
              <a:t>[MoM/QoQ] </a:t>
            </a:r>
            <a:r>
              <a:rPr lang="en" sz="2400">
                <a:solidFill>
                  <a:schemeClr val="dk1"/>
                </a:solidFill>
                <a:latin typeface="Roboto Serif"/>
                <a:ea typeface="Roboto Serif"/>
                <a:cs typeface="Roboto Serif"/>
                <a:sym typeface="Roboto Serif"/>
              </a:rPr>
              <a:t>. </a:t>
            </a:r>
            <a:endParaRPr sz="2400">
              <a:solidFill>
                <a:schemeClr val="dk1"/>
              </a:solidFill>
              <a:latin typeface="Roboto Serif"/>
              <a:ea typeface="Roboto Serif"/>
              <a:cs typeface="Roboto Serif"/>
              <a:sym typeface="Roboto Serif"/>
            </a:endParaRPr>
          </a:p>
          <a:p>
            <a:pPr indent="0" lvl="0" marL="0" rtl="0" algn="l">
              <a:lnSpc>
                <a:spcPct val="115000"/>
              </a:lnSpc>
              <a:spcBef>
                <a:spcPts val="0"/>
              </a:spcBef>
              <a:spcAft>
                <a:spcPts val="0"/>
              </a:spcAft>
              <a:buNone/>
            </a:pPr>
            <a:r>
              <a:t/>
            </a:r>
            <a:endParaRPr b="1" sz="2400">
              <a:solidFill>
                <a:schemeClr val="dk1"/>
              </a:solidFill>
              <a:latin typeface="Proxima Nova"/>
              <a:ea typeface="Proxima Nova"/>
              <a:cs typeface="Proxima Nova"/>
              <a:sym typeface="Proxima Nova"/>
            </a:endParaRPr>
          </a:p>
        </p:txBody>
      </p:sp>
      <p:sp>
        <p:nvSpPr>
          <p:cNvPr descr="preencoded.png" id="2121" name="Google Shape;2121;p300"/>
          <p:cNvSpPr/>
          <p:nvPr/>
        </p:nvSpPr>
        <p:spPr>
          <a:xfrm>
            <a:off x="4710400" y="914450"/>
            <a:ext cx="1704300" cy="1552500"/>
          </a:xfrm>
          <a:prstGeom prst="roundRect">
            <a:avLst>
              <a:gd fmla="val 6118"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2122" name="Google Shape;2122;p300"/>
          <p:cNvSpPr/>
          <p:nvPr/>
        </p:nvSpPr>
        <p:spPr>
          <a:xfrm>
            <a:off x="4710401" y="2681375"/>
            <a:ext cx="1704300" cy="1547700"/>
          </a:xfrm>
          <a:prstGeom prst="roundRect">
            <a:avLst>
              <a:gd fmla="val 5063"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2123" name="Google Shape;2123;p300"/>
          <p:cNvSpPr/>
          <p:nvPr/>
        </p:nvSpPr>
        <p:spPr>
          <a:xfrm>
            <a:off x="6570106" y="914450"/>
            <a:ext cx="1702500" cy="1552500"/>
          </a:xfrm>
          <a:prstGeom prst="roundRect">
            <a:avLst>
              <a:gd fmla="val 6118"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descr="preencoded.png" id="2124" name="Google Shape;2124;p300"/>
          <p:cNvSpPr/>
          <p:nvPr/>
        </p:nvSpPr>
        <p:spPr>
          <a:xfrm>
            <a:off x="6570108" y="2681375"/>
            <a:ext cx="1704300" cy="1547700"/>
          </a:xfrm>
          <a:prstGeom prst="roundRect">
            <a:avLst>
              <a:gd fmla="val 5063" name="adj"/>
            </a:avLst>
          </a:prstGeom>
          <a:noFill/>
          <a:ln cap="flat" cmpd="sng" w="19050">
            <a:solidFill>
              <a:srgbClr val="205BC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40404"/>
              </a:solidFill>
              <a:latin typeface="Calibri"/>
              <a:ea typeface="Calibri"/>
              <a:cs typeface="Calibri"/>
              <a:sym typeface="Calibri"/>
            </a:endParaRPr>
          </a:p>
        </p:txBody>
      </p:sp>
      <p:sp>
        <p:nvSpPr>
          <p:cNvPr id="2125" name="Google Shape;2125;p300"/>
          <p:cNvSpPr txBox="1"/>
          <p:nvPr/>
        </p:nvSpPr>
        <p:spPr>
          <a:xfrm>
            <a:off x="4824050" y="3306800"/>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[Actions based on that and blurb on the implications.]</a:t>
            </a:r>
            <a:endParaRPr sz="1200">
              <a:solidFill>
                <a:schemeClr val="dk1"/>
              </a:solidFill>
              <a:latin typeface="Proxima Nova"/>
              <a:ea typeface="Proxima Nova"/>
              <a:cs typeface="Proxima Nova"/>
              <a:sym typeface="Proxima Nova"/>
            </a:endParaRPr>
          </a:p>
        </p:txBody>
      </p:sp>
      <p:sp>
        <p:nvSpPr>
          <p:cNvPr id="2126" name="Google Shape;2126;p300"/>
          <p:cNvSpPr txBox="1"/>
          <p:nvPr/>
        </p:nvSpPr>
        <p:spPr>
          <a:xfrm>
            <a:off x="4824050" y="1533475"/>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[Bright spot]</a:t>
            </a:r>
            <a:endParaRPr sz="1200">
              <a:solidFill>
                <a:schemeClr val="dk1"/>
              </a:solidFill>
              <a:latin typeface="Proxima Nova"/>
              <a:ea typeface="Proxima Nova"/>
              <a:cs typeface="Proxima Nova"/>
              <a:sym typeface="Proxima Nova"/>
            </a:endParaRPr>
          </a:p>
        </p:txBody>
      </p:sp>
      <p:sp>
        <p:nvSpPr>
          <p:cNvPr id="2127" name="Google Shape;2127;p300"/>
          <p:cNvSpPr txBox="1"/>
          <p:nvPr/>
        </p:nvSpPr>
        <p:spPr>
          <a:xfrm>
            <a:off x="6535300" y="3306800"/>
            <a:ext cx="1773900" cy="731700"/>
          </a:xfrm>
          <a:prstGeom prst="rect">
            <a:avLst/>
          </a:prstGeom>
          <a:noFill/>
          <a:ln>
            <a:noFill/>
          </a:ln>
        </p:spPr>
        <p:txBody>
          <a:bodyPr anchorCtr="0" anchor="t" bIns="91425" lIns="91425" spcFirstLastPara="1" rIns="91425" wrap="square" tIns="91425">
            <a:noAutofit/>
          </a:bodyPr>
          <a:lstStyle/>
          <a:p>
            <a:pPr indent="-213359" lvl="0" marL="36576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[Metric one]</a:t>
            </a:r>
            <a:endParaRPr sz="1200">
              <a:solidFill>
                <a:schemeClr val="dk1"/>
              </a:solidFill>
              <a:latin typeface="Proxima Nova"/>
              <a:ea typeface="Proxima Nova"/>
              <a:cs typeface="Proxima Nova"/>
              <a:sym typeface="Proxima Nova"/>
            </a:endParaRPr>
          </a:p>
          <a:p>
            <a:pPr indent="-213359" lvl="0" marL="36576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[Metric two]</a:t>
            </a:r>
            <a:endParaRPr sz="1200">
              <a:solidFill>
                <a:schemeClr val="dk1"/>
              </a:solidFill>
              <a:latin typeface="Proxima Nova"/>
              <a:ea typeface="Proxima Nova"/>
              <a:cs typeface="Proxima Nova"/>
              <a:sym typeface="Proxima Nova"/>
            </a:endParaRPr>
          </a:p>
          <a:p>
            <a:pPr indent="-213359" lvl="0" marL="36576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[Metric three]</a:t>
            </a:r>
            <a:endParaRPr sz="1200">
              <a:solidFill>
                <a:schemeClr val="dk1"/>
              </a:solidFill>
              <a:latin typeface="Proxima Nova"/>
              <a:ea typeface="Proxima Nova"/>
              <a:cs typeface="Proxima Nova"/>
              <a:sym typeface="Proxima Nova"/>
            </a:endParaRPr>
          </a:p>
        </p:txBody>
      </p:sp>
      <p:sp>
        <p:nvSpPr>
          <p:cNvPr id="2128" name="Google Shape;2128;p300"/>
          <p:cNvSpPr txBox="1"/>
          <p:nvPr/>
        </p:nvSpPr>
        <p:spPr>
          <a:xfrm>
            <a:off x="6694425" y="1533475"/>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[Yellow/Red Flag]</a:t>
            </a:r>
            <a:endParaRPr sz="1200">
              <a:solidFill>
                <a:schemeClr val="dk1"/>
              </a:solidFill>
              <a:latin typeface="Proxima Nova"/>
              <a:ea typeface="Proxima Nova"/>
              <a:cs typeface="Proxima Nova"/>
              <a:sym typeface="Proxima Nova"/>
            </a:endParaRPr>
          </a:p>
        </p:txBody>
      </p:sp>
      <p:pic>
        <p:nvPicPr>
          <p:cNvPr id="2129" name="Google Shape;2129;p300"/>
          <p:cNvPicPr preferRelativeResize="0"/>
          <p:nvPr/>
        </p:nvPicPr>
        <p:blipFill>
          <a:blip r:embed="rId3">
            <a:alphaModFix/>
          </a:blip>
          <a:stretch>
            <a:fillRect/>
          </a:stretch>
        </p:blipFill>
        <p:spPr>
          <a:xfrm>
            <a:off x="4923861" y="1084856"/>
            <a:ext cx="291659" cy="380765"/>
          </a:xfrm>
          <a:prstGeom prst="rect">
            <a:avLst/>
          </a:prstGeom>
          <a:noFill/>
          <a:ln>
            <a:noFill/>
          </a:ln>
        </p:spPr>
      </p:pic>
      <p:pic>
        <p:nvPicPr>
          <p:cNvPr id="2130" name="Google Shape;2130;p300"/>
          <p:cNvPicPr preferRelativeResize="0"/>
          <p:nvPr/>
        </p:nvPicPr>
        <p:blipFill>
          <a:blip r:embed="rId4">
            <a:alphaModFix/>
          </a:blip>
          <a:stretch>
            <a:fillRect/>
          </a:stretch>
        </p:blipFill>
        <p:spPr>
          <a:xfrm>
            <a:off x="6763656" y="1140388"/>
            <a:ext cx="304619" cy="269689"/>
          </a:xfrm>
          <a:prstGeom prst="rect">
            <a:avLst/>
          </a:prstGeom>
          <a:noFill/>
          <a:ln>
            <a:noFill/>
          </a:ln>
        </p:spPr>
      </p:pic>
      <p:pic>
        <p:nvPicPr>
          <p:cNvPr id="2131" name="Google Shape;2131;p300"/>
          <p:cNvPicPr preferRelativeResize="0"/>
          <p:nvPr/>
        </p:nvPicPr>
        <p:blipFill>
          <a:blip r:embed="rId5">
            <a:alphaModFix/>
          </a:blip>
          <a:stretch>
            <a:fillRect/>
          </a:stretch>
        </p:blipFill>
        <p:spPr>
          <a:xfrm>
            <a:off x="4914100" y="2872018"/>
            <a:ext cx="311150" cy="321540"/>
          </a:xfrm>
          <a:prstGeom prst="rect">
            <a:avLst/>
          </a:prstGeom>
          <a:noFill/>
          <a:ln>
            <a:noFill/>
          </a:ln>
        </p:spPr>
      </p:pic>
      <p:pic>
        <p:nvPicPr>
          <p:cNvPr id="2132" name="Google Shape;2132;p300"/>
          <p:cNvPicPr preferRelativeResize="0"/>
          <p:nvPr/>
        </p:nvPicPr>
        <p:blipFill>
          <a:blip r:embed="rId6">
            <a:alphaModFix/>
          </a:blip>
          <a:stretch>
            <a:fillRect/>
          </a:stretch>
        </p:blipFill>
        <p:spPr>
          <a:xfrm>
            <a:off x="6760389" y="2880324"/>
            <a:ext cx="311150" cy="304937"/>
          </a:xfrm>
          <a:prstGeom prst="rect">
            <a:avLst/>
          </a:prstGeom>
          <a:noFill/>
          <a:ln>
            <a:noFill/>
          </a:ln>
        </p:spPr>
      </p:pic>
      <p:sp>
        <p:nvSpPr>
          <p:cNvPr id="2133" name="Google Shape;2133;p300"/>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134" name="Google Shape;2134;p300"/>
          <p:cNvSpPr/>
          <p:nvPr>
            <p:ph idx="2" type="pic"/>
          </p:nvPr>
        </p:nvSpPr>
        <p:spPr>
          <a:xfrm>
            <a:off x="7718975" y="4488400"/>
            <a:ext cx="1004400" cy="225300"/>
          </a:xfrm>
          <a:prstGeom prst="rect">
            <a:avLst/>
          </a:prstGeom>
          <a:no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BF9"/>
        </a:solidFill>
      </p:bgPr>
    </p:bg>
    <p:spTree>
      <p:nvGrpSpPr>
        <p:cNvPr id="2138" name="Shape 2138"/>
        <p:cNvGrpSpPr/>
        <p:nvPr/>
      </p:nvGrpSpPr>
      <p:grpSpPr>
        <a:xfrm>
          <a:off x="0" y="0"/>
          <a:ext cx="0" cy="0"/>
          <a:chOff x="0" y="0"/>
          <a:chExt cx="0" cy="0"/>
        </a:xfrm>
      </p:grpSpPr>
      <p:grpSp>
        <p:nvGrpSpPr>
          <p:cNvPr id="2139" name="Google Shape;2139;p301"/>
          <p:cNvGrpSpPr/>
          <p:nvPr/>
        </p:nvGrpSpPr>
        <p:grpSpPr>
          <a:xfrm>
            <a:off x="2830556" y="2681363"/>
            <a:ext cx="1727844" cy="1547700"/>
            <a:chOff x="2830556" y="2681363"/>
            <a:chExt cx="1727844" cy="1547700"/>
          </a:xfrm>
        </p:grpSpPr>
        <p:sp>
          <p:nvSpPr>
            <p:cNvPr descr="preencoded.png" id="2140" name="Google Shape;2140;p301"/>
            <p:cNvSpPr/>
            <p:nvPr/>
          </p:nvSpPr>
          <p:spPr>
            <a:xfrm>
              <a:off x="2830556" y="2681363"/>
              <a:ext cx="1721400" cy="1547700"/>
            </a:xfrm>
            <a:prstGeom prst="roundRect">
              <a:avLst>
                <a:gd fmla="val 5063"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41" name="Google Shape;2141;p301"/>
            <p:cNvGrpSpPr/>
            <p:nvPr/>
          </p:nvGrpSpPr>
          <p:grpSpPr>
            <a:xfrm>
              <a:off x="2837000" y="2681375"/>
              <a:ext cx="1721400" cy="466125"/>
              <a:chOff x="959025" y="914450"/>
              <a:chExt cx="1721400" cy="466125"/>
            </a:xfrm>
          </p:grpSpPr>
          <p:sp>
            <p:nvSpPr>
              <p:cNvPr id="2142" name="Google Shape;2142;p301"/>
              <p:cNvSpPr/>
              <p:nvPr/>
            </p:nvSpPr>
            <p:spPr>
              <a:xfrm>
                <a:off x="959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43" name="Google Shape;2143;p301"/>
              <p:cNvSpPr/>
              <p:nvPr/>
            </p:nvSpPr>
            <p:spPr>
              <a:xfrm>
                <a:off x="959025" y="914450"/>
                <a:ext cx="1721400" cy="372600"/>
              </a:xfrm>
              <a:prstGeom prst="roundRect">
                <a:avLst>
                  <a:gd fmla="val 22323"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44" name="Google Shape;2144;p301"/>
          <p:cNvGrpSpPr/>
          <p:nvPr/>
        </p:nvGrpSpPr>
        <p:grpSpPr>
          <a:xfrm>
            <a:off x="4698674" y="2681363"/>
            <a:ext cx="1721601" cy="1547700"/>
            <a:chOff x="4698674" y="2681363"/>
            <a:chExt cx="1721601" cy="1547700"/>
          </a:xfrm>
        </p:grpSpPr>
        <p:sp>
          <p:nvSpPr>
            <p:cNvPr descr="preencoded.png" id="2145" name="Google Shape;2145;p301"/>
            <p:cNvSpPr/>
            <p:nvPr/>
          </p:nvSpPr>
          <p:spPr>
            <a:xfrm>
              <a:off x="4698674" y="2681363"/>
              <a:ext cx="1721400" cy="1547700"/>
            </a:xfrm>
            <a:prstGeom prst="roundRect">
              <a:avLst>
                <a:gd fmla="val 5063"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46" name="Google Shape;2146;p301"/>
            <p:cNvGrpSpPr/>
            <p:nvPr/>
          </p:nvGrpSpPr>
          <p:grpSpPr>
            <a:xfrm>
              <a:off x="4698875" y="2681375"/>
              <a:ext cx="1721400" cy="466125"/>
              <a:chOff x="959025" y="914450"/>
              <a:chExt cx="1721400" cy="466125"/>
            </a:xfrm>
          </p:grpSpPr>
          <p:sp>
            <p:nvSpPr>
              <p:cNvPr id="2147" name="Google Shape;2147;p301"/>
              <p:cNvSpPr/>
              <p:nvPr/>
            </p:nvSpPr>
            <p:spPr>
              <a:xfrm>
                <a:off x="959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48" name="Google Shape;2148;p301"/>
              <p:cNvSpPr/>
              <p:nvPr/>
            </p:nvSpPr>
            <p:spPr>
              <a:xfrm>
                <a:off x="959025" y="914450"/>
                <a:ext cx="1721400" cy="372600"/>
              </a:xfrm>
              <a:prstGeom prst="roundRect">
                <a:avLst>
                  <a:gd fmla="val 16116"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49" name="Google Shape;2149;p301"/>
          <p:cNvGrpSpPr/>
          <p:nvPr/>
        </p:nvGrpSpPr>
        <p:grpSpPr>
          <a:xfrm>
            <a:off x="6551150" y="2681363"/>
            <a:ext cx="1726807" cy="1547700"/>
            <a:chOff x="6551150" y="2681363"/>
            <a:chExt cx="1726807" cy="1547700"/>
          </a:xfrm>
        </p:grpSpPr>
        <p:sp>
          <p:nvSpPr>
            <p:cNvPr descr="preencoded.png" id="2150" name="Google Shape;2150;p301"/>
            <p:cNvSpPr/>
            <p:nvPr/>
          </p:nvSpPr>
          <p:spPr>
            <a:xfrm>
              <a:off x="6556557" y="2681363"/>
              <a:ext cx="1721400" cy="1547700"/>
            </a:xfrm>
            <a:prstGeom prst="roundRect">
              <a:avLst>
                <a:gd fmla="val 5063"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51" name="Google Shape;2151;p301"/>
            <p:cNvGrpSpPr/>
            <p:nvPr/>
          </p:nvGrpSpPr>
          <p:grpSpPr>
            <a:xfrm>
              <a:off x="6551150" y="2681375"/>
              <a:ext cx="1721500" cy="466125"/>
              <a:chOff x="949425" y="914450"/>
              <a:chExt cx="1721500" cy="466125"/>
            </a:xfrm>
          </p:grpSpPr>
          <p:sp>
            <p:nvSpPr>
              <p:cNvPr id="2152" name="Google Shape;2152;p301"/>
              <p:cNvSpPr/>
              <p:nvPr/>
            </p:nvSpPr>
            <p:spPr>
              <a:xfrm>
                <a:off x="9495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53" name="Google Shape;2153;p301"/>
              <p:cNvSpPr/>
              <p:nvPr/>
            </p:nvSpPr>
            <p:spPr>
              <a:xfrm>
                <a:off x="949425" y="914450"/>
                <a:ext cx="1721400" cy="372600"/>
              </a:xfrm>
              <a:prstGeom prst="roundRect">
                <a:avLst>
                  <a:gd fmla="val 22786"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54" name="Google Shape;2154;p301"/>
          <p:cNvGrpSpPr/>
          <p:nvPr/>
        </p:nvGrpSpPr>
        <p:grpSpPr>
          <a:xfrm>
            <a:off x="2833888" y="914438"/>
            <a:ext cx="1726737" cy="1552500"/>
            <a:chOff x="2833888" y="914438"/>
            <a:chExt cx="1726737" cy="1552500"/>
          </a:xfrm>
        </p:grpSpPr>
        <p:sp>
          <p:nvSpPr>
            <p:cNvPr descr="preencoded.png" id="2155" name="Google Shape;2155;p301"/>
            <p:cNvSpPr/>
            <p:nvPr/>
          </p:nvSpPr>
          <p:spPr>
            <a:xfrm>
              <a:off x="2833888" y="914438"/>
              <a:ext cx="1721400" cy="1552500"/>
            </a:xfrm>
            <a:prstGeom prst="roundRect">
              <a:avLst>
                <a:gd fmla="val 6118"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56" name="Google Shape;2156;p301"/>
            <p:cNvGrpSpPr/>
            <p:nvPr/>
          </p:nvGrpSpPr>
          <p:grpSpPr>
            <a:xfrm>
              <a:off x="2839225" y="914450"/>
              <a:ext cx="1721400" cy="466125"/>
              <a:chOff x="959025" y="914450"/>
              <a:chExt cx="1721400" cy="466125"/>
            </a:xfrm>
          </p:grpSpPr>
          <p:sp>
            <p:nvSpPr>
              <p:cNvPr id="2157" name="Google Shape;2157;p301"/>
              <p:cNvSpPr/>
              <p:nvPr/>
            </p:nvSpPr>
            <p:spPr>
              <a:xfrm>
                <a:off x="959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58" name="Google Shape;2158;p301"/>
              <p:cNvSpPr/>
              <p:nvPr/>
            </p:nvSpPr>
            <p:spPr>
              <a:xfrm>
                <a:off x="959025" y="914450"/>
                <a:ext cx="1721400" cy="372600"/>
              </a:xfrm>
              <a:prstGeom prst="roundRect">
                <a:avLst>
                  <a:gd fmla="val 27053"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59" name="Google Shape;2159;p301"/>
          <p:cNvGrpSpPr/>
          <p:nvPr/>
        </p:nvGrpSpPr>
        <p:grpSpPr>
          <a:xfrm>
            <a:off x="4700905" y="914438"/>
            <a:ext cx="1722157" cy="1552500"/>
            <a:chOff x="4700905" y="914438"/>
            <a:chExt cx="1722157" cy="1552500"/>
          </a:xfrm>
        </p:grpSpPr>
        <p:sp>
          <p:nvSpPr>
            <p:cNvPr descr="preencoded.png" id="2160" name="Google Shape;2160;p301"/>
            <p:cNvSpPr/>
            <p:nvPr/>
          </p:nvSpPr>
          <p:spPr>
            <a:xfrm>
              <a:off x="4700905" y="914438"/>
              <a:ext cx="1721400" cy="1552500"/>
            </a:xfrm>
            <a:prstGeom prst="roundRect">
              <a:avLst>
                <a:gd fmla="val 6118"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61" name="Google Shape;2161;p301"/>
            <p:cNvGrpSpPr/>
            <p:nvPr/>
          </p:nvGrpSpPr>
          <p:grpSpPr>
            <a:xfrm>
              <a:off x="4701663" y="914450"/>
              <a:ext cx="1721400" cy="466125"/>
              <a:chOff x="959025" y="914450"/>
              <a:chExt cx="1721400" cy="466125"/>
            </a:xfrm>
          </p:grpSpPr>
          <p:sp>
            <p:nvSpPr>
              <p:cNvPr id="2162" name="Google Shape;2162;p301"/>
              <p:cNvSpPr/>
              <p:nvPr/>
            </p:nvSpPr>
            <p:spPr>
              <a:xfrm>
                <a:off x="959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63" name="Google Shape;2163;p301"/>
              <p:cNvSpPr/>
              <p:nvPr/>
            </p:nvSpPr>
            <p:spPr>
              <a:xfrm>
                <a:off x="959025" y="914450"/>
                <a:ext cx="1721400" cy="372600"/>
              </a:xfrm>
              <a:prstGeom prst="roundRect">
                <a:avLst>
                  <a:gd fmla="val 25403"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64" name="Google Shape;2164;p301"/>
          <p:cNvGrpSpPr/>
          <p:nvPr/>
        </p:nvGrpSpPr>
        <p:grpSpPr>
          <a:xfrm>
            <a:off x="6551238" y="914438"/>
            <a:ext cx="1728951" cy="1552500"/>
            <a:chOff x="6551238" y="914438"/>
            <a:chExt cx="1728951" cy="1552500"/>
          </a:xfrm>
        </p:grpSpPr>
        <p:sp>
          <p:nvSpPr>
            <p:cNvPr descr="preencoded.png" id="2165" name="Google Shape;2165;p301"/>
            <p:cNvSpPr/>
            <p:nvPr/>
          </p:nvSpPr>
          <p:spPr>
            <a:xfrm>
              <a:off x="6558788" y="914438"/>
              <a:ext cx="1721400" cy="1552500"/>
            </a:xfrm>
            <a:prstGeom prst="roundRect">
              <a:avLst>
                <a:gd fmla="val 6118"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66" name="Google Shape;2166;p301"/>
            <p:cNvGrpSpPr/>
            <p:nvPr/>
          </p:nvGrpSpPr>
          <p:grpSpPr>
            <a:xfrm>
              <a:off x="6551238" y="914450"/>
              <a:ext cx="1721400" cy="466125"/>
              <a:chOff x="937025" y="914450"/>
              <a:chExt cx="1721400" cy="466125"/>
            </a:xfrm>
          </p:grpSpPr>
          <p:sp>
            <p:nvSpPr>
              <p:cNvPr id="2167" name="Google Shape;2167;p301"/>
              <p:cNvSpPr/>
              <p:nvPr/>
            </p:nvSpPr>
            <p:spPr>
              <a:xfrm>
                <a:off x="937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68" name="Google Shape;2168;p301"/>
              <p:cNvSpPr/>
              <p:nvPr/>
            </p:nvSpPr>
            <p:spPr>
              <a:xfrm>
                <a:off x="937025" y="914450"/>
                <a:ext cx="1721400" cy="372600"/>
              </a:xfrm>
              <a:prstGeom prst="roundRect">
                <a:avLst>
                  <a:gd fmla="val 28247"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69" name="Google Shape;2169;p301"/>
          <p:cNvGrpSpPr/>
          <p:nvPr/>
        </p:nvGrpSpPr>
        <p:grpSpPr>
          <a:xfrm>
            <a:off x="966894" y="914438"/>
            <a:ext cx="1725618" cy="1552500"/>
            <a:chOff x="966894" y="914438"/>
            <a:chExt cx="1725618" cy="1552500"/>
          </a:xfrm>
        </p:grpSpPr>
        <p:sp>
          <p:nvSpPr>
            <p:cNvPr descr="preencoded.png" id="2170" name="Google Shape;2170;p301"/>
            <p:cNvSpPr/>
            <p:nvPr/>
          </p:nvSpPr>
          <p:spPr>
            <a:xfrm>
              <a:off x="966894" y="914438"/>
              <a:ext cx="1721400" cy="1552500"/>
            </a:xfrm>
            <a:prstGeom prst="roundRect">
              <a:avLst>
                <a:gd fmla="val 6118"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71" name="Google Shape;2171;p301"/>
            <p:cNvGrpSpPr/>
            <p:nvPr/>
          </p:nvGrpSpPr>
          <p:grpSpPr>
            <a:xfrm>
              <a:off x="970013" y="914450"/>
              <a:ext cx="1722500" cy="466125"/>
              <a:chOff x="957925" y="914450"/>
              <a:chExt cx="1722500" cy="466125"/>
            </a:xfrm>
          </p:grpSpPr>
          <p:sp>
            <p:nvSpPr>
              <p:cNvPr id="2172" name="Google Shape;2172;p301"/>
              <p:cNvSpPr/>
              <p:nvPr/>
            </p:nvSpPr>
            <p:spPr>
              <a:xfrm>
                <a:off x="959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73" name="Google Shape;2173;p301"/>
              <p:cNvSpPr/>
              <p:nvPr/>
            </p:nvSpPr>
            <p:spPr>
              <a:xfrm>
                <a:off x="957925" y="914450"/>
                <a:ext cx="1721400" cy="372600"/>
              </a:xfrm>
              <a:prstGeom prst="roundRect">
                <a:avLst>
                  <a:gd fmla="val 19384"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grpSp>
        <p:nvGrpSpPr>
          <p:cNvPr id="2174" name="Google Shape;2174;p301"/>
          <p:cNvGrpSpPr/>
          <p:nvPr/>
        </p:nvGrpSpPr>
        <p:grpSpPr>
          <a:xfrm>
            <a:off x="962463" y="2681363"/>
            <a:ext cx="1728950" cy="1547700"/>
            <a:chOff x="962463" y="2681363"/>
            <a:chExt cx="1728950" cy="1547700"/>
          </a:xfrm>
        </p:grpSpPr>
        <p:sp>
          <p:nvSpPr>
            <p:cNvPr descr="preencoded.png" id="2175" name="Google Shape;2175;p301"/>
            <p:cNvSpPr/>
            <p:nvPr/>
          </p:nvSpPr>
          <p:spPr>
            <a:xfrm>
              <a:off x="962463" y="2681363"/>
              <a:ext cx="1721400" cy="1547700"/>
            </a:xfrm>
            <a:prstGeom prst="roundRect">
              <a:avLst>
                <a:gd fmla="val 5063"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176" name="Google Shape;2176;p301"/>
            <p:cNvGrpSpPr/>
            <p:nvPr/>
          </p:nvGrpSpPr>
          <p:grpSpPr>
            <a:xfrm>
              <a:off x="970013" y="2681375"/>
              <a:ext cx="1721400" cy="466125"/>
              <a:chOff x="959025" y="914450"/>
              <a:chExt cx="1721400" cy="466125"/>
            </a:xfrm>
          </p:grpSpPr>
          <p:sp>
            <p:nvSpPr>
              <p:cNvPr id="2177" name="Google Shape;2177;p301"/>
              <p:cNvSpPr/>
              <p:nvPr/>
            </p:nvSpPr>
            <p:spPr>
              <a:xfrm>
                <a:off x="959025" y="1007975"/>
                <a:ext cx="1721400" cy="3726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78" name="Google Shape;2178;p301"/>
              <p:cNvSpPr/>
              <p:nvPr/>
            </p:nvSpPr>
            <p:spPr>
              <a:xfrm>
                <a:off x="959025" y="914450"/>
                <a:ext cx="1721400" cy="372600"/>
              </a:xfrm>
              <a:prstGeom prst="roundRect">
                <a:avLst>
                  <a:gd fmla="val 2299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sp>
        <p:nvSpPr>
          <p:cNvPr id="2179" name="Google Shape;2179;p301"/>
          <p:cNvSpPr txBox="1"/>
          <p:nvPr/>
        </p:nvSpPr>
        <p:spPr>
          <a:xfrm>
            <a:off x="1080800" y="914443"/>
            <a:ext cx="14592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Organic Social + Influencer Impressions</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80" name="Google Shape;2180;p301"/>
          <p:cNvSpPr txBox="1"/>
          <p:nvPr/>
        </p:nvSpPr>
        <p:spPr>
          <a:xfrm>
            <a:off x="1080800" y="1418773"/>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X</a:t>
            </a:r>
            <a:r>
              <a:rPr b="1" lang="en">
                <a:solidFill>
                  <a:schemeClr val="dk1"/>
                </a:solidFill>
                <a:latin typeface="Proxima Nova"/>
                <a:ea typeface="Proxima Nova"/>
                <a:cs typeface="Proxima Nova"/>
                <a:sym typeface="Proxima Nova"/>
              </a:rPr>
              <a:t>M</a:t>
            </a:r>
            <a:r>
              <a:rPr b="1" lang="en">
                <a:solidFill>
                  <a:schemeClr val="lt1"/>
                </a:solidFill>
                <a:latin typeface="Proxima Nova"/>
                <a:ea typeface="Proxima Nova"/>
                <a:cs typeface="Proxima Nova"/>
                <a:sym typeface="Proxima Nova"/>
              </a:rPr>
              <a:t> </a:t>
            </a:r>
            <a:r>
              <a:rPr b="1" lang="en" sz="1200">
                <a:solidFill>
                  <a:srgbClr val="205BC3"/>
                </a:solidFill>
                <a:latin typeface="Proxima Nova"/>
                <a:ea typeface="Proxima Nova"/>
                <a:cs typeface="Proxima Nova"/>
                <a:sym typeface="Proxima Nova"/>
              </a:rPr>
              <a:t>+X% YoY</a:t>
            </a:r>
            <a:br>
              <a:rPr b="1" lang="en" sz="1200">
                <a:solidFill>
                  <a:srgbClr val="205BC3"/>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X% to 2025 goal</a:t>
            </a:r>
            <a:endParaRPr b="1">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181" name="Google Shape;2181;p301"/>
          <p:cNvSpPr txBox="1"/>
          <p:nvPr/>
        </p:nvSpPr>
        <p:spPr>
          <a:xfrm>
            <a:off x="2959338" y="914443"/>
            <a:ext cx="14592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Avg. Engagement Rate</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82" name="Google Shape;2182;p301"/>
          <p:cNvSpPr txBox="1"/>
          <p:nvPr/>
        </p:nvSpPr>
        <p:spPr>
          <a:xfrm>
            <a:off x="2959338" y="1418773"/>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X%</a:t>
            </a:r>
            <a:r>
              <a:rPr b="1" lang="en">
                <a:solidFill>
                  <a:schemeClr val="dk1"/>
                </a:solidFill>
                <a:latin typeface="Proxima Nova"/>
                <a:ea typeface="Proxima Nova"/>
                <a:cs typeface="Proxima Nova"/>
                <a:sym typeface="Proxima Nova"/>
              </a:rPr>
              <a:t> </a:t>
            </a:r>
            <a:r>
              <a:rPr b="1" lang="en" sz="1200">
                <a:solidFill>
                  <a:srgbClr val="205BC3"/>
                </a:solidFill>
                <a:latin typeface="Proxima Nova"/>
                <a:ea typeface="Proxima Nova"/>
                <a:cs typeface="Proxima Nova"/>
                <a:sym typeface="Proxima Nova"/>
              </a:rPr>
              <a:t>+X% YoY</a:t>
            </a:r>
            <a:br>
              <a:rPr b="1" lang="en" sz="1200">
                <a:solidFill>
                  <a:srgbClr val="205BC3"/>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Goal = X%</a:t>
            </a:r>
            <a:endParaRPr b="1">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183" name="Google Shape;2183;p301"/>
          <p:cNvSpPr txBox="1"/>
          <p:nvPr/>
        </p:nvSpPr>
        <p:spPr>
          <a:xfrm>
            <a:off x="4814650" y="914393"/>
            <a:ext cx="15855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Directional Pipelin</a:t>
            </a:r>
            <a:r>
              <a:rPr b="1" lang="en" sz="900">
                <a:solidFill>
                  <a:schemeClr val="lt1"/>
                </a:solidFill>
                <a:latin typeface="Proxima Nova"/>
                <a:ea typeface="Proxima Nova"/>
                <a:cs typeface="Proxima Nova"/>
                <a:sym typeface="Proxima Nova"/>
              </a:rPr>
              <a:t>e</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84" name="Google Shape;2184;p301"/>
          <p:cNvSpPr txBox="1"/>
          <p:nvPr/>
        </p:nvSpPr>
        <p:spPr>
          <a:xfrm>
            <a:off x="4814650" y="1418773"/>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XK</a:t>
            </a:r>
            <a:r>
              <a:rPr b="1" lang="en">
                <a:solidFill>
                  <a:schemeClr val="lt1"/>
                </a:solidFill>
                <a:latin typeface="Proxima Nova"/>
                <a:ea typeface="Proxima Nova"/>
                <a:cs typeface="Proxima Nova"/>
                <a:sym typeface="Proxima Nova"/>
              </a:rPr>
              <a:t> </a:t>
            </a:r>
            <a:r>
              <a:rPr b="1" lang="en" sz="1200">
                <a:solidFill>
                  <a:srgbClr val="205BC3"/>
                </a:solidFill>
                <a:latin typeface="Proxima Nova"/>
                <a:ea typeface="Proxima Nova"/>
                <a:cs typeface="Proxima Nova"/>
                <a:sym typeface="Proxima Nova"/>
              </a:rPr>
              <a:t>+X% YoY</a:t>
            </a:r>
            <a:br>
              <a:rPr b="1" lang="en" sz="1200">
                <a:solidFill>
                  <a:srgbClr val="205BC3"/>
                </a:solidFill>
                <a:latin typeface="Proxima Nova"/>
                <a:ea typeface="Proxima Nova"/>
                <a:cs typeface="Proxima Nova"/>
                <a:sym typeface="Proxima Nova"/>
              </a:rPr>
            </a:br>
            <a:endParaRPr sz="1200">
              <a:solidFill>
                <a:srgbClr val="205BC3"/>
              </a:solidFill>
              <a:latin typeface="Proxima Nova"/>
              <a:ea typeface="Proxima Nova"/>
              <a:cs typeface="Proxima Nova"/>
              <a:sym typeface="Proxima Nova"/>
            </a:endParaRPr>
          </a:p>
        </p:txBody>
      </p:sp>
      <p:sp>
        <p:nvSpPr>
          <p:cNvPr id="2185" name="Google Shape;2185;p301"/>
          <p:cNvSpPr txBox="1"/>
          <p:nvPr/>
        </p:nvSpPr>
        <p:spPr>
          <a:xfrm>
            <a:off x="6666275" y="914393"/>
            <a:ext cx="15855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Conversions + Leads</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86" name="Google Shape;2186;p301"/>
          <p:cNvSpPr txBox="1"/>
          <p:nvPr/>
        </p:nvSpPr>
        <p:spPr>
          <a:xfrm>
            <a:off x="6666275" y="1418773"/>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XK</a:t>
            </a:r>
            <a:r>
              <a:rPr b="1" lang="en">
                <a:solidFill>
                  <a:schemeClr val="lt1"/>
                </a:solidFill>
                <a:latin typeface="Proxima Nova"/>
                <a:ea typeface="Proxima Nova"/>
                <a:cs typeface="Proxima Nova"/>
                <a:sym typeface="Proxima Nova"/>
              </a:rPr>
              <a:t> </a:t>
            </a:r>
            <a:r>
              <a:rPr b="1" lang="en" sz="1200">
                <a:solidFill>
                  <a:srgbClr val="205BC3"/>
                </a:solidFill>
                <a:latin typeface="Proxima Nova"/>
                <a:ea typeface="Proxima Nova"/>
                <a:cs typeface="Proxima Nova"/>
                <a:sym typeface="Proxima Nova"/>
              </a:rPr>
              <a:t>+X% YoY</a:t>
            </a:r>
            <a:br>
              <a:rPr b="1" lang="en" sz="1200">
                <a:solidFill>
                  <a:srgbClr val="205BC3"/>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X% to goal</a:t>
            </a:r>
            <a:endParaRPr b="1">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187" name="Google Shape;2187;p301"/>
          <p:cNvSpPr txBox="1"/>
          <p:nvPr/>
        </p:nvSpPr>
        <p:spPr>
          <a:xfrm>
            <a:off x="1080800" y="2673168"/>
            <a:ext cx="14592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Pipeline Channel Performance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88" name="Google Shape;2188;p301"/>
          <p:cNvSpPr txBox="1"/>
          <p:nvPr/>
        </p:nvSpPr>
        <p:spPr>
          <a:xfrm>
            <a:off x="2959338" y="2673168"/>
            <a:ext cx="14592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Cost Per Lead </a:t>
            </a:r>
            <a:br>
              <a:rPr b="1" lang="en" sz="900">
                <a:solidFill>
                  <a:schemeClr val="lt1"/>
                </a:solidFill>
                <a:latin typeface="Proxima Nova"/>
                <a:ea typeface="Proxima Nova"/>
                <a:cs typeface="Proxima Nova"/>
                <a:sym typeface="Proxima Nova"/>
              </a:rPr>
            </a:br>
            <a:r>
              <a:rPr b="1" lang="en" sz="900">
                <a:solidFill>
                  <a:schemeClr val="lt1"/>
                </a:solidFill>
                <a:latin typeface="Proxima Nova"/>
                <a:ea typeface="Proxima Nova"/>
                <a:cs typeface="Proxima Nova"/>
                <a:sym typeface="Proxima Nova"/>
              </a:rPr>
              <a:t>(Paid + Influencer)</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89" name="Google Shape;2189;p301"/>
          <p:cNvSpPr txBox="1"/>
          <p:nvPr/>
        </p:nvSpPr>
        <p:spPr>
          <a:xfrm>
            <a:off x="2959350" y="3177550"/>
            <a:ext cx="1654800" cy="8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Influencer:</a:t>
            </a:r>
            <a:r>
              <a:rPr b="1" lang="en">
                <a:solidFill>
                  <a:schemeClr val="dk1"/>
                </a:solidFill>
                <a:latin typeface="Proxima Nova"/>
                <a:ea typeface="Proxima Nova"/>
                <a:cs typeface="Proxima Nova"/>
                <a:sym typeface="Proxima Nova"/>
              </a:rPr>
              <a:t> </a:t>
            </a:r>
            <a:r>
              <a:rPr b="1" lang="en" sz="1200">
                <a:solidFill>
                  <a:schemeClr val="dk1"/>
                </a:solidFill>
                <a:latin typeface="Proxima Nova"/>
                <a:ea typeface="Proxima Nova"/>
                <a:cs typeface="Proxima Nova"/>
                <a:sym typeface="Proxima Nova"/>
              </a:rPr>
              <a:t>X</a:t>
            </a:r>
            <a:br>
              <a:rPr b="1" lang="en" sz="1200">
                <a:solidFill>
                  <a:schemeClr val="dk1"/>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XX% to 2025 goal</a:t>
            </a:r>
            <a:br>
              <a:rPr lang="en" sz="1100">
                <a:solidFill>
                  <a:schemeClr val="dk1"/>
                </a:solidFill>
                <a:latin typeface="Proxima Nova"/>
                <a:ea typeface="Proxima Nova"/>
                <a:cs typeface="Proxima Nova"/>
                <a:sym typeface="Proxima Nova"/>
              </a:rPr>
            </a:br>
            <a:r>
              <a:rPr b="1" lang="en">
                <a:solidFill>
                  <a:schemeClr val="dk1"/>
                </a:solidFill>
                <a:latin typeface="Proxima Nova"/>
                <a:ea typeface="Proxima Nova"/>
                <a:cs typeface="Proxima Nova"/>
                <a:sym typeface="Proxima Nova"/>
              </a:rPr>
              <a:t>P</a:t>
            </a:r>
            <a:r>
              <a:rPr b="1" lang="en">
                <a:solidFill>
                  <a:schemeClr val="dk1"/>
                </a:solidFill>
                <a:latin typeface="Proxima Nova"/>
                <a:ea typeface="Proxima Nova"/>
                <a:cs typeface="Proxima Nova"/>
                <a:sym typeface="Proxima Nova"/>
              </a:rPr>
              <a:t>aid:</a:t>
            </a:r>
            <a:r>
              <a:rPr b="1" lang="en">
                <a:solidFill>
                  <a:schemeClr val="dk1"/>
                </a:solidFill>
                <a:latin typeface="Proxima Nova"/>
                <a:ea typeface="Proxima Nova"/>
                <a:cs typeface="Proxima Nova"/>
                <a:sym typeface="Proxima Nova"/>
              </a:rPr>
              <a:t> </a:t>
            </a:r>
            <a:r>
              <a:rPr b="1" lang="en" sz="1200">
                <a:solidFill>
                  <a:schemeClr val="dk1"/>
                </a:solidFill>
                <a:latin typeface="Proxima Nova"/>
                <a:ea typeface="Proxima Nova"/>
                <a:cs typeface="Proxima Nova"/>
                <a:sym typeface="Proxima Nova"/>
              </a:rPr>
              <a:t>X</a:t>
            </a:r>
            <a:endParaRPr b="1"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900">
                <a:solidFill>
                  <a:schemeClr val="dk1"/>
                </a:solidFill>
                <a:latin typeface="Proxima Nova"/>
                <a:ea typeface="Proxima Nova"/>
                <a:cs typeface="Proxima Nova"/>
                <a:sym typeface="Proxima Nova"/>
              </a:rPr>
              <a:t>Increase of $X YoY</a:t>
            </a:r>
            <a:endParaRPr b="1"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latin typeface="Proxima Nova"/>
              <a:ea typeface="Proxima Nova"/>
              <a:cs typeface="Proxima Nova"/>
              <a:sym typeface="Proxima Nova"/>
            </a:endParaRPr>
          </a:p>
        </p:txBody>
      </p:sp>
      <p:sp>
        <p:nvSpPr>
          <p:cNvPr id="2190" name="Google Shape;2190;p301"/>
          <p:cNvSpPr txBox="1"/>
          <p:nvPr/>
        </p:nvSpPr>
        <p:spPr>
          <a:xfrm>
            <a:off x="4814650" y="2673168"/>
            <a:ext cx="15855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Earned + Owned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Media Value</a:t>
            </a:r>
            <a:endParaRPr b="1" sz="900">
              <a:solidFill>
                <a:schemeClr val="lt1"/>
              </a:solidFill>
              <a:latin typeface="Proxima Nova"/>
              <a:ea typeface="Proxima Nova"/>
              <a:cs typeface="Proxima Nova"/>
              <a:sym typeface="Proxima Nova"/>
            </a:endParaRPr>
          </a:p>
        </p:txBody>
      </p:sp>
      <p:sp>
        <p:nvSpPr>
          <p:cNvPr id="2191" name="Google Shape;2191;p301"/>
          <p:cNvSpPr txBox="1"/>
          <p:nvPr/>
        </p:nvSpPr>
        <p:spPr>
          <a:xfrm>
            <a:off x="4814650" y="3177550"/>
            <a:ext cx="16548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Earned: XK</a:t>
            </a:r>
            <a:r>
              <a:rPr b="1" lang="en">
                <a:solidFill>
                  <a:schemeClr val="dk1"/>
                </a:solidFill>
                <a:latin typeface="Proxima Nova"/>
                <a:ea typeface="Proxima Nova"/>
                <a:cs typeface="Proxima Nova"/>
                <a:sym typeface="Proxima Nova"/>
              </a:rPr>
              <a:t> </a:t>
            </a:r>
            <a:endParaRPr b="1">
              <a:solidFill>
                <a:schemeClr val="dk1"/>
              </a:solidFill>
              <a:latin typeface="Proxima Nova"/>
              <a:ea typeface="Proxima Nova"/>
              <a:cs typeface="Proxima Nova"/>
              <a:sym typeface="Proxima Nova"/>
            </a:endParaRPr>
          </a:p>
          <a:p>
            <a:pPr indent="0" lvl="0" marL="0" rtl="0" algn="l">
              <a:spcBef>
                <a:spcPts val="0"/>
              </a:spcBef>
              <a:spcAft>
                <a:spcPts val="0"/>
              </a:spcAft>
              <a:buNone/>
            </a:pPr>
            <a:r>
              <a:rPr b="1" lang="en" sz="1200">
                <a:solidFill>
                  <a:srgbClr val="205BC3"/>
                </a:solidFill>
                <a:latin typeface="Proxima Nova"/>
                <a:ea typeface="Proxima Nova"/>
                <a:cs typeface="Proxima Nova"/>
                <a:sym typeface="Proxima Nova"/>
              </a:rPr>
              <a:t>+X% YoY</a:t>
            </a:r>
            <a:br>
              <a:rPr b="1" lang="en" sz="1200">
                <a:solidFill>
                  <a:srgbClr val="205BC3"/>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102% to 2025 goal</a:t>
            </a:r>
            <a:br>
              <a:rPr lang="en" sz="1100">
                <a:solidFill>
                  <a:schemeClr val="dk1"/>
                </a:solidFill>
                <a:latin typeface="Proxima Nova"/>
                <a:ea typeface="Proxima Nova"/>
                <a:cs typeface="Proxima Nova"/>
                <a:sym typeface="Proxima Nova"/>
              </a:rPr>
            </a:br>
            <a:r>
              <a:rPr b="1" lang="en">
                <a:solidFill>
                  <a:schemeClr val="dk1"/>
                </a:solidFill>
                <a:latin typeface="Proxima Nova"/>
                <a:ea typeface="Proxima Nova"/>
                <a:cs typeface="Proxima Nova"/>
                <a:sym typeface="Proxima Nova"/>
              </a:rPr>
              <a:t>Owned:</a:t>
            </a:r>
            <a:r>
              <a:rPr b="1" lang="en">
                <a:solidFill>
                  <a:schemeClr val="dk1"/>
                </a:solidFill>
                <a:latin typeface="Proxima Nova"/>
                <a:ea typeface="Proxima Nova"/>
                <a:cs typeface="Proxima Nova"/>
                <a:sym typeface="Proxima Nova"/>
              </a:rPr>
              <a:t> </a:t>
            </a:r>
            <a:r>
              <a:rPr b="1" lang="en">
                <a:solidFill>
                  <a:schemeClr val="dk1"/>
                </a:solidFill>
                <a:latin typeface="Proxima Nova"/>
                <a:ea typeface="Proxima Nova"/>
                <a:cs typeface="Proxima Nova"/>
                <a:sym typeface="Proxima Nova"/>
              </a:rPr>
              <a:t>X</a:t>
            </a:r>
            <a:r>
              <a:rPr b="1" lang="en">
                <a:solidFill>
                  <a:schemeClr val="dk1"/>
                </a:solidFill>
                <a:latin typeface="Proxima Nova"/>
                <a:ea typeface="Proxima Nova"/>
                <a:cs typeface="Proxima Nova"/>
                <a:sym typeface="Proxima Nova"/>
              </a:rPr>
              <a:t>K</a:t>
            </a:r>
            <a:endParaRPr b="1" i="1">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192" name="Google Shape;2192;p301"/>
          <p:cNvSpPr txBox="1"/>
          <p:nvPr/>
        </p:nvSpPr>
        <p:spPr>
          <a:xfrm>
            <a:off x="6666275" y="2673175"/>
            <a:ext cx="15132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Proxima Nova"/>
                <a:ea typeface="Proxima Nova"/>
                <a:cs typeface="Proxima Nova"/>
                <a:sym typeface="Proxima Nova"/>
              </a:rPr>
              <a:t>Return on Ad Spend</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193" name="Google Shape;2193;p301"/>
          <p:cNvSpPr txBox="1"/>
          <p:nvPr/>
        </p:nvSpPr>
        <p:spPr>
          <a:xfrm>
            <a:off x="6666275" y="3177550"/>
            <a:ext cx="1513200" cy="8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XK</a:t>
            </a:r>
            <a:r>
              <a:rPr b="1" lang="en">
                <a:solidFill>
                  <a:schemeClr val="lt1"/>
                </a:solidFill>
                <a:latin typeface="Proxima Nova"/>
                <a:ea typeface="Proxima Nova"/>
                <a:cs typeface="Proxima Nova"/>
                <a:sym typeface="Proxima Nova"/>
              </a:rPr>
              <a:t> </a:t>
            </a:r>
            <a:r>
              <a:rPr b="1" lang="en" sz="1200">
                <a:solidFill>
                  <a:srgbClr val="205BC3"/>
                </a:solidFill>
                <a:latin typeface="Proxima Nova"/>
                <a:ea typeface="Proxima Nova"/>
                <a:cs typeface="Proxima Nova"/>
                <a:sym typeface="Proxima Nova"/>
              </a:rPr>
              <a:t>X% YoY**</a:t>
            </a:r>
            <a:br>
              <a:rPr b="1" lang="en" sz="1200">
                <a:solidFill>
                  <a:srgbClr val="9ABDF8"/>
                </a:solidFill>
                <a:latin typeface="Proxima Nova"/>
                <a:ea typeface="Proxima Nova"/>
                <a:cs typeface="Proxima Nova"/>
                <a:sym typeface="Proxima Nova"/>
              </a:rPr>
            </a:br>
            <a:r>
              <a:rPr lang="en" sz="900">
                <a:solidFill>
                  <a:schemeClr val="dk1"/>
                </a:solidFill>
                <a:latin typeface="Proxima Nova"/>
                <a:ea typeface="Proxima Nova"/>
                <a:cs typeface="Proxima Nova"/>
                <a:sym typeface="Proxima Nova"/>
              </a:rPr>
              <a:t>2024: 1.0</a:t>
            </a:r>
            <a:endParaRPr b="1"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900">
                <a:solidFill>
                  <a:schemeClr val="dk1"/>
                </a:solidFill>
                <a:latin typeface="Proxima Nova"/>
                <a:ea typeface="Proxima Nova"/>
                <a:cs typeface="Proxima Nova"/>
                <a:sym typeface="Proxima Nova"/>
              </a:rPr>
              <a:t>Goal: 2.4</a:t>
            </a:r>
            <a:endParaRPr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9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194" name="Google Shape;2194;p301"/>
          <p:cNvSpPr txBox="1"/>
          <p:nvPr/>
        </p:nvSpPr>
        <p:spPr>
          <a:xfrm>
            <a:off x="1098788" y="3177548"/>
            <a:ext cx="14232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CHANNEL 1: </a:t>
            </a:r>
            <a:r>
              <a:rPr lang="en" sz="1100">
                <a:solidFill>
                  <a:schemeClr val="dk1"/>
                </a:solidFill>
                <a:latin typeface="Proxima Nova"/>
                <a:ea typeface="Proxima Nova"/>
                <a:cs typeface="Proxima Nova"/>
                <a:sym typeface="Proxima Nova"/>
              </a:rPr>
              <a:t>drove $XXk</a:t>
            </a:r>
            <a:br>
              <a:rPr lang="en" sz="1100">
                <a:solidFill>
                  <a:schemeClr val="dk1"/>
                </a:solidFill>
                <a:latin typeface="Proxima Nova"/>
                <a:ea typeface="Proxima Nova"/>
                <a:cs typeface="Proxima Nova"/>
                <a:sym typeface="Proxima Nova"/>
              </a:rPr>
            </a:br>
            <a:r>
              <a:rPr b="1" lang="en">
                <a:solidFill>
                  <a:schemeClr val="dk1"/>
                </a:solidFill>
                <a:latin typeface="Proxima Nova"/>
                <a:ea typeface="Proxima Nova"/>
                <a:cs typeface="Proxima Nova"/>
                <a:sym typeface="Proxima Nova"/>
              </a:rPr>
              <a:t>CHANNEL 2:</a:t>
            </a:r>
            <a:r>
              <a:rPr b="1" lang="en">
                <a:solidFill>
                  <a:schemeClr val="dk1"/>
                </a:solidFill>
                <a:latin typeface="Proxima Nova"/>
                <a:ea typeface="Proxima Nova"/>
                <a:cs typeface="Proxima Nova"/>
                <a:sym typeface="Proxima Nova"/>
              </a:rPr>
              <a:t> </a:t>
            </a:r>
            <a:r>
              <a:rPr lang="en" sz="1100">
                <a:solidFill>
                  <a:schemeClr val="dk1"/>
                </a:solidFill>
                <a:latin typeface="Proxima Nova"/>
                <a:ea typeface="Proxima Nova"/>
                <a:cs typeface="Proxima Nova"/>
                <a:sym typeface="Proxima Nova"/>
              </a:rPr>
              <a:t>drove $XXk</a:t>
            </a:r>
            <a:br>
              <a:rPr lang="en" sz="1100">
                <a:solidFill>
                  <a:schemeClr val="dk1"/>
                </a:solidFill>
                <a:latin typeface="Proxima Nova"/>
                <a:ea typeface="Proxima Nova"/>
                <a:cs typeface="Proxima Nova"/>
                <a:sym typeface="Proxima Nova"/>
              </a:rPr>
            </a:br>
            <a:endParaRPr sz="1200">
              <a:solidFill>
                <a:schemeClr val="dk1"/>
              </a:solidFill>
              <a:latin typeface="Proxima Nova"/>
              <a:ea typeface="Proxima Nova"/>
              <a:cs typeface="Proxima Nova"/>
              <a:sym typeface="Proxima Nova"/>
            </a:endParaRPr>
          </a:p>
        </p:txBody>
      </p:sp>
      <p:sp>
        <p:nvSpPr>
          <p:cNvPr id="2195" name="Google Shape;2195;p301"/>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196" name="Google Shape;2196;p301"/>
          <p:cNvSpPr/>
          <p:nvPr>
            <p:ph idx="2" type="pic"/>
          </p:nvPr>
        </p:nvSpPr>
        <p:spPr>
          <a:xfrm>
            <a:off x="7718975" y="4488400"/>
            <a:ext cx="1004400" cy="225300"/>
          </a:xfrm>
          <a:prstGeom prst="rect">
            <a:avLst/>
          </a:prstGeom>
          <a:no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BF9"/>
        </a:solidFill>
      </p:bgPr>
    </p:bg>
    <p:spTree>
      <p:nvGrpSpPr>
        <p:cNvPr id="2200" name="Shape 2200"/>
        <p:cNvGrpSpPr/>
        <p:nvPr/>
      </p:nvGrpSpPr>
      <p:grpSpPr>
        <a:xfrm>
          <a:off x="0" y="0"/>
          <a:ext cx="0" cy="0"/>
          <a:chOff x="0" y="0"/>
          <a:chExt cx="0" cy="0"/>
        </a:xfrm>
      </p:grpSpPr>
      <p:sp>
        <p:nvSpPr>
          <p:cNvPr descr="preencoded.png" id="2201" name="Google Shape;2201;p302"/>
          <p:cNvSpPr/>
          <p:nvPr/>
        </p:nvSpPr>
        <p:spPr>
          <a:xfrm>
            <a:off x="963625" y="914450"/>
            <a:ext cx="3558900" cy="1547700"/>
          </a:xfrm>
          <a:prstGeom prst="roundRect">
            <a:avLst>
              <a:gd fmla="val 6118"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02" name="Google Shape;2202;p302"/>
          <p:cNvSpPr/>
          <p:nvPr/>
        </p:nvSpPr>
        <p:spPr>
          <a:xfrm>
            <a:off x="959000" y="2681375"/>
            <a:ext cx="3558900" cy="1547700"/>
          </a:xfrm>
          <a:prstGeom prst="roundRect">
            <a:avLst>
              <a:gd fmla="val 5063"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03" name="Google Shape;2203;p302"/>
          <p:cNvSpPr/>
          <p:nvPr/>
        </p:nvSpPr>
        <p:spPr>
          <a:xfrm>
            <a:off x="4708924" y="2681375"/>
            <a:ext cx="3558900" cy="1547700"/>
          </a:xfrm>
          <a:prstGeom prst="roundRect">
            <a:avLst>
              <a:gd fmla="val 5063"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04" name="Google Shape;2204;p302"/>
          <p:cNvSpPr/>
          <p:nvPr/>
        </p:nvSpPr>
        <p:spPr>
          <a:xfrm>
            <a:off x="4713538" y="914450"/>
            <a:ext cx="3558900" cy="1552500"/>
          </a:xfrm>
          <a:prstGeom prst="roundRect">
            <a:avLst>
              <a:gd fmla="val 6118" name="adj"/>
            </a:avLst>
          </a:prstGeom>
          <a:noFill/>
          <a:ln cap="flat" cmpd="sng" w="19050">
            <a:solidFill>
              <a:srgbClr val="0C3F8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05" name="Google Shape;2205;p302"/>
          <p:cNvGrpSpPr/>
          <p:nvPr/>
        </p:nvGrpSpPr>
        <p:grpSpPr>
          <a:xfrm>
            <a:off x="4705075" y="2681375"/>
            <a:ext cx="1357525" cy="1547700"/>
            <a:chOff x="961225" y="914450"/>
            <a:chExt cx="1357525" cy="1547700"/>
          </a:xfrm>
        </p:grpSpPr>
        <p:sp>
          <p:nvSpPr>
            <p:cNvPr id="2206" name="Google Shape;2206;p302"/>
            <p:cNvSpPr/>
            <p:nvPr/>
          </p:nvSpPr>
          <p:spPr>
            <a:xfrm>
              <a:off x="1163150" y="914450"/>
              <a:ext cx="1155600" cy="15477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07" name="Google Shape;2207;p302"/>
            <p:cNvSpPr/>
            <p:nvPr/>
          </p:nvSpPr>
          <p:spPr>
            <a:xfrm>
              <a:off x="961225" y="914450"/>
              <a:ext cx="1155600" cy="1547700"/>
            </a:xfrm>
            <a:prstGeom prst="roundRect">
              <a:avLst>
                <a:gd fmla="val 7234"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nvGrpSpPr>
          <p:cNvPr id="2208" name="Google Shape;2208;p302"/>
          <p:cNvGrpSpPr/>
          <p:nvPr/>
        </p:nvGrpSpPr>
        <p:grpSpPr>
          <a:xfrm>
            <a:off x="961225" y="2681375"/>
            <a:ext cx="1357525" cy="1547700"/>
            <a:chOff x="961225" y="914450"/>
            <a:chExt cx="1357525" cy="1547700"/>
          </a:xfrm>
        </p:grpSpPr>
        <p:sp>
          <p:nvSpPr>
            <p:cNvPr id="2209" name="Google Shape;2209;p302"/>
            <p:cNvSpPr/>
            <p:nvPr/>
          </p:nvSpPr>
          <p:spPr>
            <a:xfrm>
              <a:off x="1163150" y="914450"/>
              <a:ext cx="1155600" cy="15477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10" name="Google Shape;2210;p302"/>
            <p:cNvSpPr/>
            <p:nvPr/>
          </p:nvSpPr>
          <p:spPr>
            <a:xfrm>
              <a:off x="961225" y="914450"/>
              <a:ext cx="1155600" cy="1547700"/>
            </a:xfrm>
            <a:prstGeom prst="roundRect">
              <a:avLst>
                <a:gd fmla="val 7234"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nvGrpSpPr>
          <p:cNvPr id="2211" name="Google Shape;2211;p302"/>
          <p:cNvGrpSpPr/>
          <p:nvPr/>
        </p:nvGrpSpPr>
        <p:grpSpPr>
          <a:xfrm>
            <a:off x="4705075" y="914450"/>
            <a:ext cx="1357525" cy="1547700"/>
            <a:chOff x="961225" y="914450"/>
            <a:chExt cx="1357525" cy="1547700"/>
          </a:xfrm>
        </p:grpSpPr>
        <p:sp>
          <p:nvSpPr>
            <p:cNvPr id="2212" name="Google Shape;2212;p302"/>
            <p:cNvSpPr/>
            <p:nvPr/>
          </p:nvSpPr>
          <p:spPr>
            <a:xfrm>
              <a:off x="1163150" y="914450"/>
              <a:ext cx="1155600" cy="15477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13" name="Google Shape;2213;p302"/>
            <p:cNvSpPr/>
            <p:nvPr/>
          </p:nvSpPr>
          <p:spPr>
            <a:xfrm>
              <a:off x="961225" y="914450"/>
              <a:ext cx="1155600" cy="1547700"/>
            </a:xfrm>
            <a:prstGeom prst="roundRect">
              <a:avLst>
                <a:gd fmla="val 7234"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grpSp>
        <p:nvGrpSpPr>
          <p:cNvPr id="2214" name="Google Shape;2214;p302"/>
          <p:cNvGrpSpPr/>
          <p:nvPr/>
        </p:nvGrpSpPr>
        <p:grpSpPr>
          <a:xfrm>
            <a:off x="961225" y="914450"/>
            <a:ext cx="1357525" cy="1547700"/>
            <a:chOff x="961225" y="914450"/>
            <a:chExt cx="1357525" cy="1547700"/>
          </a:xfrm>
        </p:grpSpPr>
        <p:sp>
          <p:nvSpPr>
            <p:cNvPr id="2215" name="Google Shape;2215;p302"/>
            <p:cNvSpPr/>
            <p:nvPr/>
          </p:nvSpPr>
          <p:spPr>
            <a:xfrm>
              <a:off x="1163150" y="914450"/>
              <a:ext cx="1155600" cy="1547700"/>
            </a:xfrm>
            <a:prstGeom prst="roundRect">
              <a:avLst>
                <a:gd fmla="val 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16" name="Google Shape;2216;p302"/>
            <p:cNvSpPr/>
            <p:nvPr/>
          </p:nvSpPr>
          <p:spPr>
            <a:xfrm>
              <a:off x="961225" y="914450"/>
              <a:ext cx="1155600" cy="1547700"/>
            </a:xfrm>
            <a:prstGeom prst="roundRect">
              <a:avLst>
                <a:gd fmla="val 7234"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grpSp>
      <p:sp>
        <p:nvSpPr>
          <p:cNvPr id="2217" name="Google Shape;2217;p302"/>
          <p:cNvSpPr txBox="1"/>
          <p:nvPr/>
        </p:nvSpPr>
        <p:spPr>
          <a:xfrm>
            <a:off x="1106275" y="1125000"/>
            <a:ext cx="10674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lt1"/>
                </a:solidFill>
                <a:latin typeface="Proxima Nova"/>
                <a:ea typeface="Proxima Nova"/>
                <a:cs typeface="Proxima Nova"/>
                <a:sym typeface="Proxima Nova"/>
              </a:rPr>
              <a:t>Organic Social + Influencer Impressions</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p:txBody>
      </p:sp>
      <p:sp>
        <p:nvSpPr>
          <p:cNvPr id="2218" name="Google Shape;2218;p302"/>
          <p:cNvSpPr txBox="1"/>
          <p:nvPr/>
        </p:nvSpPr>
        <p:spPr>
          <a:xfrm>
            <a:off x="2502450" y="1385750"/>
            <a:ext cx="1779900" cy="6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Proxima Nova"/>
                <a:ea typeface="Proxima Nova"/>
                <a:cs typeface="Proxima Nova"/>
                <a:sym typeface="Proxima Nova"/>
              </a:rPr>
              <a:t>XX</a:t>
            </a:r>
            <a:r>
              <a:rPr b="1" lang="en" sz="1600">
                <a:solidFill>
                  <a:schemeClr val="dk1"/>
                </a:solidFill>
                <a:latin typeface="Proxima Nova"/>
                <a:ea typeface="Proxima Nova"/>
                <a:cs typeface="Proxima Nova"/>
                <a:sym typeface="Proxima Nova"/>
              </a:rPr>
              <a:t>M</a:t>
            </a:r>
            <a:r>
              <a:rPr b="1" lang="en" sz="1600">
                <a:solidFill>
                  <a:schemeClr val="lt1"/>
                </a:solidFill>
                <a:latin typeface="Proxima Nova"/>
                <a:ea typeface="Proxima Nova"/>
                <a:cs typeface="Proxima Nova"/>
                <a:sym typeface="Proxima Nova"/>
              </a:rPr>
              <a:t> </a:t>
            </a:r>
            <a:r>
              <a:rPr b="1" lang="en">
                <a:solidFill>
                  <a:srgbClr val="205BC3"/>
                </a:solidFill>
                <a:latin typeface="Proxima Nova"/>
                <a:ea typeface="Proxima Nova"/>
                <a:cs typeface="Proxima Nova"/>
                <a:sym typeface="Proxima Nova"/>
              </a:rPr>
              <a:t>+XX% YoY</a:t>
            </a:r>
            <a:br>
              <a:rPr b="1" lang="en" sz="1200">
                <a:solidFill>
                  <a:srgbClr val="205BC3"/>
                </a:solidFill>
                <a:latin typeface="Proxima Nova"/>
                <a:ea typeface="Proxima Nova"/>
                <a:cs typeface="Proxima Nova"/>
                <a:sym typeface="Proxima Nova"/>
              </a:rPr>
            </a:br>
            <a:r>
              <a:rPr lang="en" sz="1300">
                <a:solidFill>
                  <a:schemeClr val="dk1"/>
                </a:solidFill>
                <a:latin typeface="Proxima Nova"/>
                <a:ea typeface="Proxima Nova"/>
                <a:cs typeface="Proxima Nova"/>
                <a:sym typeface="Proxima Nova"/>
              </a:rPr>
              <a:t>100% to 2025 goal</a:t>
            </a:r>
            <a:endParaRPr b="1" sz="13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219" name="Google Shape;2219;p302"/>
          <p:cNvSpPr txBox="1"/>
          <p:nvPr/>
        </p:nvSpPr>
        <p:spPr>
          <a:xfrm>
            <a:off x="2502450" y="3089375"/>
            <a:ext cx="1779900" cy="67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Proxima Nova"/>
                <a:ea typeface="Proxima Nova"/>
                <a:cs typeface="Proxima Nova"/>
                <a:sym typeface="Proxima Nova"/>
              </a:rPr>
              <a:t>X.XK</a:t>
            </a:r>
            <a:r>
              <a:rPr b="1" lang="en" sz="1600">
                <a:solidFill>
                  <a:schemeClr val="lt1"/>
                </a:solidFill>
                <a:latin typeface="Proxima Nova"/>
                <a:ea typeface="Proxima Nova"/>
                <a:cs typeface="Proxima Nova"/>
                <a:sym typeface="Proxima Nova"/>
              </a:rPr>
              <a:t> </a:t>
            </a:r>
            <a:r>
              <a:rPr b="1" lang="en">
                <a:solidFill>
                  <a:srgbClr val="205BC3"/>
                </a:solidFill>
                <a:latin typeface="Proxima Nova"/>
                <a:ea typeface="Proxima Nova"/>
                <a:cs typeface="Proxima Nova"/>
                <a:sym typeface="Proxima Nova"/>
              </a:rPr>
              <a:t>+XX% YoY</a:t>
            </a:r>
            <a:br>
              <a:rPr b="1" lang="en" sz="1200">
                <a:solidFill>
                  <a:schemeClr val="lt1"/>
                </a:solidFill>
                <a:latin typeface="Proxima Nova"/>
                <a:ea typeface="Proxima Nova"/>
                <a:cs typeface="Proxima Nova"/>
                <a:sym typeface="Proxima Nova"/>
              </a:rPr>
            </a:br>
            <a:r>
              <a:rPr lang="en" sz="1300">
                <a:solidFill>
                  <a:schemeClr val="dk1"/>
                </a:solidFill>
                <a:latin typeface="Proxima Nova"/>
                <a:ea typeface="Proxima Nova"/>
                <a:cs typeface="Proxima Nova"/>
                <a:sym typeface="Proxima Nova"/>
              </a:rPr>
              <a:t>XX% to 2025 goal</a:t>
            </a:r>
            <a:endParaRPr b="1" sz="13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1200">
              <a:solidFill>
                <a:schemeClr val="lt1"/>
              </a:solidFill>
              <a:latin typeface="Proxima Nova"/>
              <a:ea typeface="Proxima Nova"/>
              <a:cs typeface="Proxima Nova"/>
              <a:sym typeface="Proxima Nova"/>
            </a:endParaRPr>
          </a:p>
        </p:txBody>
      </p:sp>
      <p:sp>
        <p:nvSpPr>
          <p:cNvPr id="2220" name="Google Shape;2220;p302"/>
          <p:cNvSpPr txBox="1"/>
          <p:nvPr/>
        </p:nvSpPr>
        <p:spPr>
          <a:xfrm>
            <a:off x="6264850" y="3089375"/>
            <a:ext cx="1779900" cy="73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Proxima Nova"/>
                <a:ea typeface="Proxima Nova"/>
                <a:cs typeface="Proxima Nova"/>
                <a:sym typeface="Proxima Nova"/>
              </a:rPr>
              <a:t>X.X%</a:t>
            </a:r>
            <a:r>
              <a:rPr b="1" lang="en" sz="1600">
                <a:solidFill>
                  <a:schemeClr val="lt1"/>
                </a:solidFill>
                <a:latin typeface="Proxima Nova"/>
                <a:ea typeface="Proxima Nova"/>
                <a:cs typeface="Proxima Nova"/>
                <a:sym typeface="Proxima Nova"/>
              </a:rPr>
              <a:t> </a:t>
            </a:r>
            <a:r>
              <a:rPr b="1" lang="en">
                <a:solidFill>
                  <a:srgbClr val="205BC3"/>
                </a:solidFill>
                <a:latin typeface="Proxima Nova"/>
                <a:ea typeface="Proxima Nova"/>
                <a:cs typeface="Proxima Nova"/>
                <a:sym typeface="Proxima Nova"/>
              </a:rPr>
              <a:t>+X% YoY</a:t>
            </a:r>
            <a:br>
              <a:rPr b="1" lang="en" sz="1200">
                <a:solidFill>
                  <a:srgbClr val="9ABDF8"/>
                </a:solidFill>
                <a:latin typeface="Proxima Nova"/>
                <a:ea typeface="Proxima Nova"/>
                <a:cs typeface="Proxima Nova"/>
                <a:sym typeface="Proxima Nova"/>
              </a:rPr>
            </a:br>
            <a:r>
              <a:rPr lang="en" sz="1300">
                <a:solidFill>
                  <a:schemeClr val="dk1"/>
                </a:solidFill>
                <a:latin typeface="Proxima Nova"/>
                <a:ea typeface="Proxima Nova"/>
                <a:cs typeface="Proxima Nova"/>
                <a:sym typeface="Proxima Nova"/>
              </a:rPr>
              <a:t>Goal = X.X%</a:t>
            </a:r>
            <a:endParaRPr sz="1200">
              <a:solidFill>
                <a:schemeClr val="dk1"/>
              </a:solidFill>
              <a:latin typeface="Proxima Nova"/>
              <a:ea typeface="Proxima Nova"/>
              <a:cs typeface="Proxima Nova"/>
              <a:sym typeface="Proxima Nova"/>
            </a:endParaRPr>
          </a:p>
        </p:txBody>
      </p:sp>
      <p:sp>
        <p:nvSpPr>
          <p:cNvPr id="2221" name="Google Shape;2221;p302"/>
          <p:cNvSpPr txBox="1"/>
          <p:nvPr/>
        </p:nvSpPr>
        <p:spPr>
          <a:xfrm>
            <a:off x="1106275" y="2887800"/>
            <a:ext cx="10674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lt1"/>
                </a:solidFill>
                <a:latin typeface="Proxima Nova"/>
                <a:ea typeface="Proxima Nova"/>
                <a:cs typeface="Proxima Nova"/>
                <a:sym typeface="Proxima Nova"/>
              </a:rPr>
              <a:t>Conversions (Leads, Downloads + Webinar Reg)</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p:txBody>
      </p:sp>
      <p:sp>
        <p:nvSpPr>
          <p:cNvPr id="2222" name="Google Shape;2222;p302"/>
          <p:cNvSpPr txBox="1"/>
          <p:nvPr/>
        </p:nvSpPr>
        <p:spPr>
          <a:xfrm>
            <a:off x="4857675" y="1125000"/>
            <a:ext cx="10674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lt1"/>
                </a:solidFill>
                <a:latin typeface="Proxima Nova"/>
                <a:ea typeface="Proxima Nova"/>
                <a:cs typeface="Proxima Nova"/>
                <a:sym typeface="Proxima Nova"/>
              </a:rPr>
              <a:t>Directional Pipeline</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p:txBody>
      </p:sp>
      <p:sp>
        <p:nvSpPr>
          <p:cNvPr id="2223" name="Google Shape;2223;p302"/>
          <p:cNvSpPr txBox="1"/>
          <p:nvPr/>
        </p:nvSpPr>
        <p:spPr>
          <a:xfrm>
            <a:off x="4857675" y="2887800"/>
            <a:ext cx="10674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lt1"/>
                </a:solidFill>
                <a:latin typeface="Proxima Nova"/>
                <a:ea typeface="Proxima Nova"/>
                <a:cs typeface="Proxima Nova"/>
                <a:sym typeface="Proxima Nova"/>
              </a:rPr>
              <a:t>Average Engagement Rate</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b="1" sz="1100">
              <a:solidFill>
                <a:schemeClr val="lt1"/>
              </a:solidFill>
              <a:latin typeface="Proxima Nova"/>
              <a:ea typeface="Proxima Nova"/>
              <a:cs typeface="Proxima Nova"/>
              <a:sym typeface="Proxima Nova"/>
            </a:endParaRPr>
          </a:p>
        </p:txBody>
      </p:sp>
      <p:sp>
        <p:nvSpPr>
          <p:cNvPr id="2224" name="Google Shape;2224;p302"/>
          <p:cNvSpPr txBox="1"/>
          <p:nvPr/>
        </p:nvSpPr>
        <p:spPr>
          <a:xfrm>
            <a:off x="6245150" y="1385750"/>
            <a:ext cx="1779900" cy="6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Proxima Nova"/>
                <a:ea typeface="Proxima Nova"/>
                <a:cs typeface="Proxima Nova"/>
                <a:sym typeface="Proxima Nova"/>
              </a:rPr>
              <a:t>$XK</a:t>
            </a:r>
            <a:endParaRPr sz="1200">
              <a:solidFill>
                <a:schemeClr val="dk1"/>
              </a:solidFill>
              <a:latin typeface="Proxima Nova"/>
              <a:ea typeface="Proxima Nova"/>
              <a:cs typeface="Proxima Nova"/>
              <a:sym typeface="Proxima Nova"/>
            </a:endParaRPr>
          </a:p>
        </p:txBody>
      </p:sp>
      <p:sp>
        <p:nvSpPr>
          <p:cNvPr id="2225" name="Google Shape;2225;p302"/>
          <p:cNvSpPr/>
          <p:nvPr>
            <p:ph idx="2" type="pic"/>
          </p:nvPr>
        </p:nvSpPr>
        <p:spPr>
          <a:xfrm>
            <a:off x="7718975" y="4488400"/>
            <a:ext cx="1004400" cy="225300"/>
          </a:xfrm>
          <a:prstGeom prst="rect">
            <a:avLst/>
          </a:prstGeom>
          <a:noFill/>
          <a:ln>
            <a:noFill/>
          </a:ln>
        </p:spPr>
      </p:sp>
      <p:sp>
        <p:nvSpPr>
          <p:cNvPr id="2226" name="Google Shape;2226;p302"/>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BF9"/>
        </a:solidFill>
      </p:bgPr>
    </p:bg>
    <p:spTree>
      <p:nvGrpSpPr>
        <p:cNvPr id="2230" name="Shape 2230"/>
        <p:cNvGrpSpPr/>
        <p:nvPr/>
      </p:nvGrpSpPr>
      <p:grpSpPr>
        <a:xfrm>
          <a:off x="0" y="0"/>
          <a:ext cx="0" cy="0"/>
          <a:chOff x="0" y="0"/>
          <a:chExt cx="0" cy="0"/>
        </a:xfrm>
      </p:grpSpPr>
      <p:grpSp>
        <p:nvGrpSpPr>
          <p:cNvPr id="2231" name="Google Shape;2231;p303"/>
          <p:cNvGrpSpPr/>
          <p:nvPr/>
        </p:nvGrpSpPr>
        <p:grpSpPr>
          <a:xfrm>
            <a:off x="420378" y="1925763"/>
            <a:ext cx="8262997" cy="2341800"/>
            <a:chOff x="423328" y="2070675"/>
            <a:chExt cx="8262997" cy="2341800"/>
          </a:xfrm>
        </p:grpSpPr>
        <p:sp>
          <p:nvSpPr>
            <p:cNvPr id="2232" name="Google Shape;2232;p303"/>
            <p:cNvSpPr/>
            <p:nvPr/>
          </p:nvSpPr>
          <p:spPr>
            <a:xfrm>
              <a:off x="423328" y="2070675"/>
              <a:ext cx="8257200" cy="2341800"/>
            </a:xfrm>
            <a:prstGeom prst="roundRect">
              <a:avLst>
                <a:gd fmla="val 5437" name="adj"/>
              </a:avLst>
            </a:prstGeom>
            <a:noFill/>
            <a:ln cap="flat" cmpd="sng" w="19050">
              <a:solidFill>
                <a:srgbClr val="0C3F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3" name="Google Shape;2233;p303"/>
            <p:cNvSpPr/>
            <p:nvPr/>
          </p:nvSpPr>
          <p:spPr>
            <a:xfrm>
              <a:off x="423800" y="2070675"/>
              <a:ext cx="8257200" cy="541200"/>
            </a:xfrm>
            <a:prstGeom prst="roundRect">
              <a:avLst>
                <a:gd fmla="val 24561"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2234" name="Google Shape;2234;p303"/>
            <p:cNvSpPr/>
            <p:nvPr/>
          </p:nvSpPr>
          <p:spPr>
            <a:xfrm>
              <a:off x="423800" y="2224725"/>
              <a:ext cx="8257200" cy="643200"/>
            </a:xfrm>
            <a:prstGeom prst="rect">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cxnSp>
          <p:nvCxnSpPr>
            <p:cNvPr id="2235" name="Google Shape;2235;p303"/>
            <p:cNvCxnSpPr/>
            <p:nvPr/>
          </p:nvCxnSpPr>
          <p:spPr>
            <a:xfrm>
              <a:off x="434825" y="3582225"/>
              <a:ext cx="8251500" cy="0"/>
            </a:xfrm>
            <a:prstGeom prst="straightConnector1">
              <a:avLst/>
            </a:prstGeom>
            <a:noFill/>
            <a:ln cap="flat" cmpd="sng" w="19050">
              <a:solidFill>
                <a:srgbClr val="0C3F89"/>
              </a:solidFill>
              <a:prstDash val="solid"/>
              <a:round/>
              <a:headEnd len="med" w="med" type="none"/>
              <a:tailEnd len="med" w="med" type="none"/>
            </a:ln>
          </p:spPr>
        </p:cxnSp>
        <p:cxnSp>
          <p:nvCxnSpPr>
            <p:cNvPr id="2236" name="Google Shape;2236;p303"/>
            <p:cNvCxnSpPr/>
            <p:nvPr/>
          </p:nvCxnSpPr>
          <p:spPr>
            <a:xfrm>
              <a:off x="7588950" y="2753975"/>
              <a:ext cx="3300" cy="1649700"/>
            </a:xfrm>
            <a:prstGeom prst="straightConnector1">
              <a:avLst/>
            </a:prstGeom>
            <a:noFill/>
            <a:ln cap="flat" cmpd="sng" w="19050">
              <a:solidFill>
                <a:srgbClr val="0C3F89"/>
              </a:solidFill>
              <a:prstDash val="solid"/>
              <a:round/>
              <a:headEnd len="med" w="med" type="none"/>
              <a:tailEnd len="med" w="med" type="none"/>
            </a:ln>
          </p:spPr>
        </p:cxnSp>
        <p:cxnSp>
          <p:nvCxnSpPr>
            <p:cNvPr id="2237" name="Google Shape;2237;p303"/>
            <p:cNvCxnSpPr/>
            <p:nvPr/>
          </p:nvCxnSpPr>
          <p:spPr>
            <a:xfrm>
              <a:off x="6505250" y="2753975"/>
              <a:ext cx="3300" cy="1649700"/>
            </a:xfrm>
            <a:prstGeom prst="straightConnector1">
              <a:avLst/>
            </a:prstGeom>
            <a:noFill/>
            <a:ln cap="flat" cmpd="sng" w="19050">
              <a:solidFill>
                <a:srgbClr val="0C3F89"/>
              </a:solidFill>
              <a:prstDash val="solid"/>
              <a:round/>
              <a:headEnd len="med" w="med" type="none"/>
              <a:tailEnd len="med" w="med" type="none"/>
            </a:ln>
          </p:spPr>
        </p:cxnSp>
        <p:cxnSp>
          <p:nvCxnSpPr>
            <p:cNvPr id="2238" name="Google Shape;2238;p303"/>
            <p:cNvCxnSpPr/>
            <p:nvPr/>
          </p:nvCxnSpPr>
          <p:spPr>
            <a:xfrm>
              <a:off x="5418150" y="2753975"/>
              <a:ext cx="3300" cy="1649700"/>
            </a:xfrm>
            <a:prstGeom prst="straightConnector1">
              <a:avLst/>
            </a:prstGeom>
            <a:noFill/>
            <a:ln cap="flat" cmpd="sng" w="19050">
              <a:solidFill>
                <a:srgbClr val="0C3F89"/>
              </a:solidFill>
              <a:prstDash val="solid"/>
              <a:round/>
              <a:headEnd len="med" w="med" type="none"/>
              <a:tailEnd len="med" w="med" type="none"/>
            </a:ln>
          </p:spPr>
        </p:cxnSp>
        <p:cxnSp>
          <p:nvCxnSpPr>
            <p:cNvPr id="2239" name="Google Shape;2239;p303"/>
            <p:cNvCxnSpPr/>
            <p:nvPr/>
          </p:nvCxnSpPr>
          <p:spPr>
            <a:xfrm>
              <a:off x="4309850" y="2753975"/>
              <a:ext cx="3300" cy="1649700"/>
            </a:xfrm>
            <a:prstGeom prst="straightConnector1">
              <a:avLst/>
            </a:prstGeom>
            <a:noFill/>
            <a:ln cap="flat" cmpd="sng" w="19050">
              <a:solidFill>
                <a:srgbClr val="0C3F89"/>
              </a:solidFill>
              <a:prstDash val="solid"/>
              <a:round/>
              <a:headEnd len="med" w="med" type="none"/>
              <a:tailEnd len="med" w="med" type="none"/>
            </a:ln>
          </p:spPr>
        </p:cxnSp>
        <p:cxnSp>
          <p:nvCxnSpPr>
            <p:cNvPr id="2240" name="Google Shape;2240;p303"/>
            <p:cNvCxnSpPr/>
            <p:nvPr/>
          </p:nvCxnSpPr>
          <p:spPr>
            <a:xfrm>
              <a:off x="3360625" y="2753975"/>
              <a:ext cx="3300" cy="1649700"/>
            </a:xfrm>
            <a:prstGeom prst="straightConnector1">
              <a:avLst/>
            </a:prstGeom>
            <a:noFill/>
            <a:ln cap="flat" cmpd="sng" w="19050">
              <a:solidFill>
                <a:srgbClr val="0C3F89"/>
              </a:solidFill>
              <a:prstDash val="solid"/>
              <a:round/>
              <a:headEnd len="med" w="med" type="none"/>
              <a:tailEnd len="med" w="med" type="none"/>
            </a:ln>
          </p:spPr>
        </p:cxnSp>
        <p:cxnSp>
          <p:nvCxnSpPr>
            <p:cNvPr id="2241" name="Google Shape;2241;p303"/>
            <p:cNvCxnSpPr/>
            <p:nvPr/>
          </p:nvCxnSpPr>
          <p:spPr>
            <a:xfrm>
              <a:off x="2443200" y="2753975"/>
              <a:ext cx="3300" cy="1649700"/>
            </a:xfrm>
            <a:prstGeom prst="straightConnector1">
              <a:avLst/>
            </a:prstGeom>
            <a:noFill/>
            <a:ln cap="flat" cmpd="sng" w="19050">
              <a:solidFill>
                <a:srgbClr val="0C3F89"/>
              </a:solidFill>
              <a:prstDash val="solid"/>
              <a:round/>
              <a:headEnd len="med" w="med" type="none"/>
              <a:tailEnd len="med" w="med" type="none"/>
            </a:ln>
          </p:spPr>
        </p:cxnSp>
        <p:cxnSp>
          <p:nvCxnSpPr>
            <p:cNvPr id="2242" name="Google Shape;2242;p303"/>
            <p:cNvCxnSpPr/>
            <p:nvPr/>
          </p:nvCxnSpPr>
          <p:spPr>
            <a:xfrm>
              <a:off x="1462125" y="2753975"/>
              <a:ext cx="3300" cy="1649700"/>
            </a:xfrm>
            <a:prstGeom prst="straightConnector1">
              <a:avLst/>
            </a:prstGeom>
            <a:noFill/>
            <a:ln cap="flat" cmpd="sng" w="19050">
              <a:solidFill>
                <a:srgbClr val="0C3F89"/>
              </a:solidFill>
              <a:prstDash val="solid"/>
              <a:round/>
              <a:headEnd len="med" w="med" type="none"/>
              <a:tailEnd len="med" w="med" type="none"/>
            </a:ln>
          </p:spPr>
        </p:cxnSp>
      </p:grpSp>
      <p:sp>
        <p:nvSpPr>
          <p:cNvPr id="2243" name="Google Shape;2243;p303"/>
          <p:cNvSpPr txBox="1"/>
          <p:nvPr>
            <p:ph idx="1" type="body"/>
          </p:nvPr>
        </p:nvSpPr>
        <p:spPr>
          <a:xfrm>
            <a:off x="422300" y="1383325"/>
            <a:ext cx="8347800" cy="321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1200">
                <a:latin typeface="Proxima Nova"/>
                <a:ea typeface="Proxima Nova"/>
                <a:cs typeface="Proxima Nova"/>
                <a:sym typeface="Proxima Nova"/>
              </a:rPr>
              <a:t>How our </a:t>
            </a:r>
            <a:r>
              <a:rPr b="1" lang="en" sz="1200" u="sng">
                <a:latin typeface="Proxima Nova"/>
                <a:ea typeface="Proxima Nova"/>
                <a:cs typeface="Proxima Nova"/>
                <a:sym typeface="Proxima Nova"/>
                <a:hlinkClick r:id="rId3"/>
              </a:rPr>
              <a:t>customer care metrics</a:t>
            </a:r>
            <a:r>
              <a:rPr lang="en" sz="1200">
                <a:latin typeface="Proxima Nova"/>
                <a:ea typeface="Proxima Nova"/>
                <a:cs typeface="Proxima Nova"/>
                <a:sym typeface="Proxima Nova"/>
              </a:rPr>
              <a:t> align with consumer expectations and industry standards </a:t>
            </a:r>
            <a:endParaRPr sz="1200">
              <a:latin typeface="Proxima Nova"/>
              <a:ea typeface="Proxima Nova"/>
              <a:cs typeface="Proxima Nova"/>
              <a:sym typeface="Proxima Nova"/>
            </a:endParaRPr>
          </a:p>
        </p:txBody>
      </p:sp>
      <p:sp>
        <p:nvSpPr>
          <p:cNvPr id="2244" name="Google Shape;2244;p303"/>
          <p:cNvSpPr txBox="1"/>
          <p:nvPr>
            <p:ph idx="4294967295" type="title"/>
          </p:nvPr>
        </p:nvSpPr>
        <p:spPr>
          <a:xfrm>
            <a:off x="821674" y="783825"/>
            <a:ext cx="7460400" cy="51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Customer Care Scorecard</a:t>
            </a:r>
            <a:endParaRPr/>
          </a:p>
        </p:txBody>
      </p:sp>
      <p:graphicFrame>
        <p:nvGraphicFramePr>
          <p:cNvPr id="2245" name="Google Shape;2245;p303"/>
          <p:cNvGraphicFramePr/>
          <p:nvPr/>
        </p:nvGraphicFramePr>
        <p:xfrm>
          <a:off x="509950" y="2041663"/>
          <a:ext cx="3000000" cy="3000000"/>
        </p:xfrm>
        <a:graphic>
          <a:graphicData uri="http://schemas.openxmlformats.org/drawingml/2006/table">
            <a:tbl>
              <a:tblPr>
                <a:noFill/>
                <a:tableStyleId>{2C97BD19-75C7-4833-A883-BED87BAA07F8}</a:tableStyleId>
              </a:tblPr>
              <a:tblGrid>
                <a:gridCol w="949225"/>
                <a:gridCol w="981075"/>
                <a:gridCol w="917425"/>
                <a:gridCol w="949225"/>
                <a:gridCol w="1108300"/>
                <a:gridCol w="1087100"/>
                <a:gridCol w="1087125"/>
                <a:gridCol w="1087125"/>
              </a:tblGrid>
              <a:tr h="707800">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Total Received Messages</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Total Actioned Messages</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Action Rate </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Average Time to Action</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Average Reply Wait Time</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Task </a:t>
                      </a:r>
                      <a:r>
                        <a:rPr b="1" lang="en" sz="1000">
                          <a:solidFill>
                            <a:schemeClr val="lt1"/>
                          </a:solidFill>
                          <a:latin typeface="Proxima Nova"/>
                          <a:ea typeface="Proxima Nova"/>
                          <a:cs typeface="Proxima Nova"/>
                          <a:sym typeface="Proxima Nova"/>
                        </a:rPr>
                        <a:t>Resolution</a:t>
                      </a:r>
                      <a:r>
                        <a:rPr b="1" lang="en" sz="1000">
                          <a:solidFill>
                            <a:schemeClr val="lt1"/>
                          </a:solidFill>
                          <a:latin typeface="Proxima Nova"/>
                          <a:ea typeface="Proxima Nova"/>
                          <a:cs typeface="Proxima Nova"/>
                          <a:sym typeface="Proxima Nova"/>
                        </a:rPr>
                        <a:t> Rate</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lt1"/>
                          </a:solidFill>
                          <a:latin typeface="Proxima Nova"/>
                          <a:ea typeface="Proxima Nova"/>
                          <a:cs typeface="Proxima Nova"/>
                          <a:sym typeface="Proxima Nova"/>
                        </a:rPr>
                        <a:t>CSAT Score</a:t>
                      </a:r>
                      <a:endParaRPr b="1" sz="1000">
                        <a:solidFill>
                          <a:schemeClr val="lt1"/>
                        </a:solidFill>
                        <a:latin typeface="Proxima Nova"/>
                        <a:ea typeface="Proxima Nova"/>
                        <a:cs typeface="Proxima Nova"/>
                        <a:sym typeface="Proxima Nova"/>
                      </a:endParaRPr>
                    </a:p>
                  </a:txBody>
                  <a:tcPr marT="91425" marB="91425" marR="91425" marL="91425">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r>
              <a:tr h="701100">
                <a:tc>
                  <a:txBody>
                    <a:bodyPr/>
                    <a:lstStyle/>
                    <a:p>
                      <a:pPr indent="0" lvl="0" marL="0" rtl="0" algn="l">
                        <a:spcBef>
                          <a:spcPts val="0"/>
                        </a:spcBef>
                        <a:spcAft>
                          <a:spcPts val="0"/>
                        </a:spcAft>
                        <a:buNone/>
                      </a:pPr>
                      <a:r>
                        <a:rPr b="1" lang="en" sz="1000">
                          <a:solidFill>
                            <a:srgbClr val="252628"/>
                          </a:solidFill>
                          <a:latin typeface="Proxima Nova"/>
                          <a:ea typeface="Proxima Nova"/>
                          <a:cs typeface="Proxima Nova"/>
                          <a:sym typeface="Proxima Nova"/>
                        </a:rPr>
                        <a:t>[Your Brand]</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r>
              <a:tr h="701100">
                <a:tc>
                  <a:txBody>
                    <a:bodyPr/>
                    <a:lstStyle/>
                    <a:p>
                      <a:pPr indent="0" lvl="0" marL="0" rtl="0" algn="l">
                        <a:spcBef>
                          <a:spcPts val="0"/>
                        </a:spcBef>
                        <a:spcAft>
                          <a:spcPts val="0"/>
                        </a:spcAft>
                        <a:buNone/>
                      </a:pPr>
                      <a:r>
                        <a:rPr b="1" lang="en" sz="1000">
                          <a:solidFill>
                            <a:srgbClr val="252628"/>
                          </a:solidFill>
                          <a:latin typeface="Proxima Nova"/>
                          <a:ea typeface="Proxima Nova"/>
                          <a:cs typeface="Proxima Nova"/>
                          <a:sym typeface="Proxima Nova"/>
                        </a:rPr>
                        <a:t>Internal SLA</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252628"/>
                        </a:solidFill>
                        <a:latin typeface="Proxima Nova"/>
                        <a:ea typeface="Proxima Nova"/>
                        <a:cs typeface="Proxima Nova"/>
                        <a:sym typeface="Proxima Nova"/>
                      </a:endParaRPr>
                    </a:p>
                  </a:txBody>
                  <a:tcPr marT="91425" marB="91425" marR="91425" marL="91425" anchor="ctr">
                    <a:lnL cap="flat" cmpd="sng" w="9525">
                      <a:solidFill>
                        <a:srgbClr val="0C3F89">
                          <a:alpha val="0"/>
                        </a:srgbClr>
                      </a:solidFill>
                      <a:prstDash val="solid"/>
                      <a:round/>
                      <a:headEnd len="sm" w="sm" type="none"/>
                      <a:tailEnd len="sm" w="sm" type="none"/>
                    </a:lnL>
                    <a:lnR cap="flat" cmpd="sng" w="9525">
                      <a:solidFill>
                        <a:srgbClr val="0C3F89">
                          <a:alpha val="0"/>
                        </a:srgbClr>
                      </a:solidFill>
                      <a:prstDash val="solid"/>
                      <a:round/>
                      <a:headEnd len="sm" w="sm" type="none"/>
                      <a:tailEnd len="sm" w="sm" type="none"/>
                    </a:lnR>
                    <a:lnT cap="flat" cmpd="sng" w="9525">
                      <a:solidFill>
                        <a:srgbClr val="0C3F89">
                          <a:alpha val="0"/>
                        </a:srgbClr>
                      </a:solidFill>
                      <a:prstDash val="solid"/>
                      <a:round/>
                      <a:headEnd len="sm" w="sm" type="none"/>
                      <a:tailEnd len="sm" w="sm" type="none"/>
                    </a:lnT>
                    <a:lnB cap="flat" cmpd="sng" w="9525">
                      <a:solidFill>
                        <a:srgbClr val="0C3F89">
                          <a:alpha val="0"/>
                        </a:srgbClr>
                      </a:solidFill>
                      <a:prstDash val="solid"/>
                      <a:round/>
                      <a:headEnd len="sm" w="sm" type="none"/>
                      <a:tailEnd len="sm" w="sm" type="none"/>
                    </a:lnB>
                  </a:tcPr>
                </a:tc>
              </a:tr>
            </a:tbl>
          </a:graphicData>
        </a:graphic>
      </p:graphicFrame>
      <p:sp>
        <p:nvSpPr>
          <p:cNvPr id="2246" name="Google Shape;2246;p303"/>
          <p:cNvSpPr/>
          <p:nvPr>
            <p:ph idx="2" type="pic"/>
          </p:nvPr>
        </p:nvSpPr>
        <p:spPr>
          <a:xfrm>
            <a:off x="7718975" y="4488400"/>
            <a:ext cx="1004400" cy="225300"/>
          </a:xfrm>
          <a:prstGeom prst="rect">
            <a:avLst/>
          </a:prstGeom>
          <a:no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0" name="Shape 2250"/>
        <p:cNvGrpSpPr/>
        <p:nvPr/>
      </p:nvGrpSpPr>
      <p:grpSpPr>
        <a:xfrm>
          <a:off x="0" y="0"/>
          <a:ext cx="0" cy="0"/>
          <a:chOff x="0" y="0"/>
          <a:chExt cx="0" cy="0"/>
        </a:xfrm>
      </p:grpSpPr>
      <p:grpSp>
        <p:nvGrpSpPr>
          <p:cNvPr id="2251" name="Google Shape;2251;p304"/>
          <p:cNvGrpSpPr/>
          <p:nvPr/>
        </p:nvGrpSpPr>
        <p:grpSpPr>
          <a:xfrm>
            <a:off x="3418920" y="317525"/>
            <a:ext cx="4962865" cy="2341800"/>
            <a:chOff x="594075" y="1389075"/>
            <a:chExt cx="4149900" cy="2341800"/>
          </a:xfrm>
        </p:grpSpPr>
        <p:sp>
          <p:nvSpPr>
            <p:cNvPr id="2252" name="Google Shape;2252;p304"/>
            <p:cNvSpPr/>
            <p:nvPr/>
          </p:nvSpPr>
          <p:spPr>
            <a:xfrm>
              <a:off x="594075" y="1389075"/>
              <a:ext cx="4149900" cy="2341800"/>
            </a:xfrm>
            <a:prstGeom prst="roundRect">
              <a:avLst>
                <a:gd fmla="val 5437"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53" name="Google Shape;2253;p304"/>
            <p:cNvCxnSpPr/>
            <p:nvPr/>
          </p:nvCxnSpPr>
          <p:spPr>
            <a:xfrm>
              <a:off x="595325" y="1845475"/>
              <a:ext cx="4147200" cy="0"/>
            </a:xfrm>
            <a:prstGeom prst="straightConnector1">
              <a:avLst/>
            </a:prstGeom>
            <a:noFill/>
            <a:ln cap="flat" cmpd="sng" w="9525">
              <a:solidFill>
                <a:schemeClr val="lt2"/>
              </a:solidFill>
              <a:prstDash val="solid"/>
              <a:round/>
              <a:headEnd len="med" w="med" type="none"/>
              <a:tailEnd len="med" w="med" type="none"/>
            </a:ln>
          </p:spPr>
        </p:cxnSp>
      </p:grpSp>
      <p:graphicFrame>
        <p:nvGraphicFramePr>
          <p:cNvPr id="2254" name="Google Shape;2254;p304"/>
          <p:cNvGraphicFramePr/>
          <p:nvPr/>
        </p:nvGraphicFramePr>
        <p:xfrm>
          <a:off x="3418800" y="854088"/>
          <a:ext cx="3000000" cy="3000000"/>
        </p:xfrm>
        <a:graphic>
          <a:graphicData uri="http://schemas.openxmlformats.org/drawingml/2006/table">
            <a:tbl>
              <a:tblPr>
                <a:noFill/>
                <a:tableStyleId>{2C97BD19-75C7-4833-A883-BED87BAA07F8}</a:tableStyleId>
              </a:tblPr>
              <a:tblGrid>
                <a:gridCol w="1328125"/>
                <a:gridCol w="1328125"/>
                <a:gridCol w="1054975"/>
                <a:gridCol w="1251525"/>
              </a:tblGrid>
              <a:tr h="188550">
                <a:tc>
                  <a:txBody>
                    <a:bodyPr/>
                    <a:lstStyle/>
                    <a:p>
                      <a:pPr indent="0" lvl="0" marL="0" rtl="0" algn="l">
                        <a:spcBef>
                          <a:spcPts val="0"/>
                        </a:spcBef>
                        <a:spcAft>
                          <a:spcPts val="0"/>
                        </a:spcAft>
                        <a:buNone/>
                      </a:pPr>
                      <a:r>
                        <a:rPr lang="en" sz="1000">
                          <a:latin typeface="Proxima Nova"/>
                          <a:ea typeface="Proxima Nova"/>
                          <a:cs typeface="Proxima Nova"/>
                          <a:sym typeface="Proxima Nova"/>
                        </a:rPr>
                        <a:t>Competitor 1</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 +X% MoM</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r>
              <a:tr h="325125">
                <a:tc>
                  <a:txBody>
                    <a:bodyPr/>
                    <a:lstStyle/>
                    <a:p>
                      <a:pPr indent="0" lvl="0" marL="0" rtl="0" algn="l">
                        <a:spcBef>
                          <a:spcPts val="0"/>
                        </a:spcBef>
                        <a:spcAft>
                          <a:spcPts val="0"/>
                        </a:spcAft>
                        <a:buNone/>
                      </a:pPr>
                      <a:r>
                        <a:rPr lang="en" sz="1000">
                          <a:latin typeface="Proxima Nova"/>
                          <a:ea typeface="Proxima Nova"/>
                          <a:cs typeface="Proxima Nova"/>
                          <a:sym typeface="Proxima Nova"/>
                        </a:rPr>
                        <a:t>Competitor 2</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 +X% MoM</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r>
              <a:tr h="325125">
                <a:tc>
                  <a:txBody>
                    <a:bodyPr/>
                    <a:lstStyle/>
                    <a:p>
                      <a:pPr indent="0" lvl="0" marL="0" rtl="0" algn="l">
                        <a:spcBef>
                          <a:spcPts val="0"/>
                        </a:spcBef>
                        <a:spcAft>
                          <a:spcPts val="0"/>
                        </a:spcAft>
                        <a:buNone/>
                      </a:pPr>
                      <a:r>
                        <a:rPr b="1" lang="en" sz="1000">
                          <a:latin typeface="Proxima Nova"/>
                          <a:ea typeface="Proxima Nova"/>
                          <a:cs typeface="Proxima Nova"/>
                          <a:sym typeface="Proxima Nova"/>
                        </a:rPr>
                        <a:t>Your Brand</a:t>
                      </a:r>
                      <a:endParaRPr b="1"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solidFill>
                      <a:srgbClr val="C7DBF9"/>
                    </a:solidFill>
                  </a:tcPr>
                </a:tc>
                <a:tc>
                  <a:txBody>
                    <a:bodyPr/>
                    <a:lstStyle/>
                    <a:p>
                      <a:pPr indent="0" lvl="0" marL="0" rtl="0" algn="l">
                        <a:spcBef>
                          <a:spcPts val="0"/>
                        </a:spcBef>
                        <a:spcAft>
                          <a:spcPts val="0"/>
                        </a:spcAft>
                        <a:buNone/>
                      </a:pPr>
                      <a:r>
                        <a:rPr b="1" lang="en" sz="1000">
                          <a:latin typeface="Proxima Nova"/>
                          <a:ea typeface="Proxima Nova"/>
                          <a:cs typeface="Proxima Nova"/>
                          <a:sym typeface="Proxima Nova"/>
                        </a:rPr>
                        <a:t>XX +X% MoM</a:t>
                      </a:r>
                      <a:endParaRPr b="1"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solidFill>
                      <a:srgbClr val="C7DBF9"/>
                    </a:solidFill>
                  </a:tcPr>
                </a:tc>
                <a:tc>
                  <a:txBody>
                    <a:bodyPr/>
                    <a:lstStyle/>
                    <a:p>
                      <a:pPr indent="0" lvl="0" marL="0" rtl="0" algn="l">
                        <a:spcBef>
                          <a:spcPts val="0"/>
                        </a:spcBef>
                        <a:spcAft>
                          <a:spcPts val="0"/>
                        </a:spcAft>
                        <a:buNone/>
                      </a:pPr>
                      <a:r>
                        <a:rPr b="1" lang="en" sz="1000">
                          <a:latin typeface="Proxima Nova"/>
                          <a:ea typeface="Proxima Nova"/>
                          <a:cs typeface="Proxima Nova"/>
                          <a:sym typeface="Proxima Nova"/>
                        </a:rPr>
                        <a:t>XX%</a:t>
                      </a:r>
                      <a:endParaRPr b="1"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solidFill>
                      <a:srgbClr val="C7DBF9"/>
                    </a:solidFill>
                  </a:tcPr>
                </a:tc>
                <a:tc>
                  <a:txBody>
                    <a:bodyPr/>
                    <a:lstStyle/>
                    <a:p>
                      <a:pPr indent="0" lvl="0" marL="0" rtl="0" algn="l">
                        <a:spcBef>
                          <a:spcPts val="0"/>
                        </a:spcBef>
                        <a:spcAft>
                          <a:spcPts val="0"/>
                        </a:spcAft>
                        <a:buNone/>
                      </a:pPr>
                      <a:r>
                        <a:rPr b="1" lang="en" sz="1000">
                          <a:latin typeface="Proxima Nova"/>
                          <a:ea typeface="Proxima Nova"/>
                          <a:cs typeface="Proxima Nova"/>
                          <a:sym typeface="Proxima Nova"/>
                        </a:rPr>
                        <a:t>XX</a:t>
                      </a:r>
                      <a:endParaRPr b="1"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solidFill>
                      <a:srgbClr val="C7DBF9"/>
                    </a:solidFill>
                  </a:tcPr>
                </a:tc>
              </a:tr>
              <a:tr h="100000">
                <a:tc>
                  <a:txBody>
                    <a:bodyPr/>
                    <a:lstStyle/>
                    <a:p>
                      <a:pPr indent="0" lvl="0" marL="0" rtl="0" algn="l">
                        <a:spcBef>
                          <a:spcPts val="0"/>
                        </a:spcBef>
                        <a:spcAft>
                          <a:spcPts val="0"/>
                        </a:spcAft>
                        <a:buNone/>
                      </a:pPr>
                      <a:r>
                        <a:rPr lang="en" sz="1000">
                          <a:latin typeface="Proxima Nova"/>
                          <a:ea typeface="Proxima Nova"/>
                          <a:cs typeface="Proxima Nova"/>
                          <a:sym typeface="Proxima Nova"/>
                        </a:rPr>
                        <a:t>Competitor 3</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 +X% MoM</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r>
              <a:tr h="325125">
                <a:tc>
                  <a:txBody>
                    <a:bodyPr/>
                    <a:lstStyle/>
                    <a:p>
                      <a:pPr indent="0" lvl="0" marL="0" rtl="0" algn="l">
                        <a:spcBef>
                          <a:spcPts val="0"/>
                        </a:spcBef>
                        <a:spcAft>
                          <a:spcPts val="0"/>
                        </a:spcAft>
                        <a:buNone/>
                      </a:pPr>
                      <a:r>
                        <a:rPr lang="en" sz="1000">
                          <a:latin typeface="Proxima Nova"/>
                          <a:ea typeface="Proxima Nova"/>
                          <a:cs typeface="Proxima Nova"/>
                          <a:sym typeface="Proxima Nova"/>
                        </a:rPr>
                        <a:t>Competitor 4</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 +X% MoM</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Proxima Nova"/>
                          <a:ea typeface="Proxima Nova"/>
                          <a:cs typeface="Proxima Nova"/>
                          <a:sym typeface="Proxima Nova"/>
                        </a:rPr>
                        <a:t>XX</a:t>
                      </a:r>
                      <a:endParaRPr sz="1000">
                        <a:latin typeface="Proxima Nova"/>
                        <a:ea typeface="Proxima Nova"/>
                        <a:cs typeface="Proxima Nova"/>
                        <a:sym typeface="Proxima Nova"/>
                      </a:endParaRPr>
                    </a:p>
                  </a:txBody>
                  <a:tcPr marT="91425" marB="91425" marR="91425" marL="91425">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r>
            </a:tbl>
          </a:graphicData>
        </a:graphic>
      </p:graphicFrame>
      <p:pic>
        <p:nvPicPr>
          <p:cNvPr id="2255" name="Google Shape;2255;p304"/>
          <p:cNvPicPr preferRelativeResize="0"/>
          <p:nvPr/>
        </p:nvPicPr>
        <p:blipFill rotWithShape="1">
          <a:blip r:embed="rId3">
            <a:alphaModFix/>
          </a:blip>
          <a:srcRect b="0" l="0" r="0" t="0"/>
          <a:stretch/>
        </p:blipFill>
        <p:spPr>
          <a:xfrm>
            <a:off x="3418920" y="2781350"/>
            <a:ext cx="3564000" cy="1923000"/>
          </a:xfrm>
          <a:prstGeom prst="roundRect">
            <a:avLst>
              <a:gd fmla="val 5421" name="adj"/>
            </a:avLst>
          </a:prstGeom>
          <a:noFill/>
          <a:ln cap="flat" cmpd="sng" w="9525">
            <a:solidFill>
              <a:srgbClr val="DEE1E1"/>
            </a:solidFill>
            <a:prstDash val="solid"/>
            <a:round/>
            <a:headEnd len="sm" w="sm" type="none"/>
            <a:tailEnd len="sm" w="sm" type="none"/>
          </a:ln>
        </p:spPr>
      </p:pic>
      <p:sp>
        <p:nvSpPr>
          <p:cNvPr id="2256" name="Google Shape;2256;p304"/>
          <p:cNvSpPr/>
          <p:nvPr/>
        </p:nvSpPr>
        <p:spPr>
          <a:xfrm>
            <a:off x="7062386" y="2781350"/>
            <a:ext cx="1319400" cy="1923000"/>
          </a:xfrm>
          <a:prstGeom prst="roundRect">
            <a:avLst>
              <a:gd fmla="val 4739" name="adj"/>
            </a:avLst>
          </a:prstGeom>
          <a:solidFill>
            <a:srgbClr val="F3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Proxima Nova"/>
                <a:ea typeface="Proxima Nova"/>
                <a:cs typeface="Proxima Nova"/>
                <a:sym typeface="Proxima Nova"/>
              </a:rPr>
              <a:t>💡If you use Sprout Social Listening…</a:t>
            </a:r>
            <a:endParaRPr b="1" sz="8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8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800">
                <a:solidFill>
                  <a:schemeClr val="dk1"/>
                </a:solidFill>
                <a:latin typeface="Proxima Nova"/>
                <a:ea typeface="Proxima Nova"/>
                <a:cs typeface="Proxima Nova"/>
                <a:sym typeface="Proxima Nova"/>
              </a:rPr>
              <a:t>You can link directly to your competitive analysis listening topic. Customers with the Listening add-on can share a link to their </a:t>
            </a:r>
            <a:r>
              <a:rPr lang="en" sz="800">
                <a:solidFill>
                  <a:schemeClr val="dk1"/>
                </a:solidFill>
                <a:latin typeface="Proxima Nova"/>
                <a:ea typeface="Proxima Nova"/>
                <a:cs typeface="Proxima Nova"/>
                <a:sym typeface="Proxima Nova"/>
              </a:rPr>
              <a:t>Listening</a:t>
            </a:r>
            <a:r>
              <a:rPr lang="en" sz="800">
                <a:solidFill>
                  <a:schemeClr val="dk1"/>
                </a:solidFill>
                <a:latin typeface="Proxima Nova"/>
                <a:ea typeface="Proxima Nova"/>
                <a:cs typeface="Proxima Nova"/>
                <a:sym typeface="Proxima Nova"/>
              </a:rPr>
              <a:t> Insights, even if your stakeholders don’t have a Sprout account.</a:t>
            </a:r>
            <a:endParaRPr sz="800">
              <a:solidFill>
                <a:schemeClr val="dk1"/>
              </a:solidFill>
              <a:latin typeface="Proxima Nova"/>
              <a:ea typeface="Proxima Nova"/>
              <a:cs typeface="Proxima Nova"/>
              <a:sym typeface="Proxima Nova"/>
            </a:endParaRPr>
          </a:p>
        </p:txBody>
      </p:sp>
      <p:sp>
        <p:nvSpPr>
          <p:cNvPr id="2257" name="Google Shape;2257;p304"/>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graphicFrame>
        <p:nvGraphicFramePr>
          <p:cNvPr id="2258" name="Google Shape;2258;p304"/>
          <p:cNvGraphicFramePr/>
          <p:nvPr/>
        </p:nvGraphicFramePr>
        <p:xfrm>
          <a:off x="3418675" y="388238"/>
          <a:ext cx="3000000" cy="3000000"/>
        </p:xfrm>
        <a:graphic>
          <a:graphicData uri="http://schemas.openxmlformats.org/drawingml/2006/table">
            <a:tbl>
              <a:tblPr>
                <a:noFill/>
                <a:tableStyleId>{2C97BD19-75C7-4833-A883-BED87BAA07F8}</a:tableStyleId>
              </a:tblPr>
              <a:tblGrid>
                <a:gridCol w="1328125"/>
                <a:gridCol w="1328125"/>
                <a:gridCol w="1054975"/>
                <a:gridCol w="1251650"/>
              </a:tblGrid>
              <a:tr h="305500">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Brand</a:t>
                      </a:r>
                      <a:endParaRPr b="1" sz="1000">
                        <a:solidFill>
                          <a:schemeClr val="dk1"/>
                        </a:solidFill>
                        <a:latin typeface="Proxima Nova"/>
                        <a:ea typeface="Proxima Nova"/>
                        <a:cs typeface="Proxima Nova"/>
                        <a:sym typeface="Proxima Nova"/>
                      </a:endParaRPr>
                    </a:p>
                  </a:txBody>
                  <a:tcPr marT="91425" marB="91425" marR="91425" marL="91425" anchor="ctr">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Audience Size </a:t>
                      </a:r>
                      <a:endParaRPr b="1" sz="1000">
                        <a:solidFill>
                          <a:schemeClr val="dk1"/>
                        </a:solidFill>
                        <a:latin typeface="Proxima Nova"/>
                        <a:ea typeface="Proxima Nova"/>
                        <a:cs typeface="Proxima Nova"/>
                        <a:sym typeface="Proxima Nova"/>
                      </a:endParaRPr>
                    </a:p>
                  </a:txBody>
                  <a:tcPr marT="91425" marB="91425" marR="91425" marL="91425" anchor="ctr">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Sentiment</a:t>
                      </a:r>
                      <a:endParaRPr b="1" sz="1000">
                        <a:solidFill>
                          <a:schemeClr val="dk1"/>
                        </a:solidFill>
                        <a:latin typeface="Proxima Nova"/>
                        <a:ea typeface="Proxima Nova"/>
                        <a:cs typeface="Proxima Nova"/>
                        <a:sym typeface="Proxima Nova"/>
                      </a:endParaRPr>
                    </a:p>
                  </a:txBody>
                  <a:tcPr marT="91425" marB="91425" marR="91425" marL="91425" anchor="ctr">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latin typeface="Proxima Nova"/>
                          <a:ea typeface="Proxima Nova"/>
                          <a:cs typeface="Proxima Nova"/>
                          <a:sym typeface="Proxima Nova"/>
                        </a:rPr>
                        <a:t>Potential Impr. </a:t>
                      </a:r>
                      <a:endParaRPr b="1" sz="1000">
                        <a:solidFill>
                          <a:schemeClr val="dk1"/>
                        </a:solidFill>
                        <a:latin typeface="Proxima Nova"/>
                        <a:ea typeface="Proxima Nova"/>
                        <a:cs typeface="Proxima Nova"/>
                        <a:sym typeface="Proxima Nova"/>
                      </a:endParaRPr>
                    </a:p>
                  </a:txBody>
                  <a:tcPr marT="91425" marB="91425" marR="91425" marL="91425" anchor="ctr">
                    <a:lnL cap="flat" cmpd="sng" w="9525">
                      <a:solidFill>
                        <a:srgbClr val="DEE1E1">
                          <a:alpha val="0"/>
                        </a:srgbClr>
                      </a:solidFill>
                      <a:prstDash val="solid"/>
                      <a:round/>
                      <a:headEnd len="sm" w="sm" type="none"/>
                      <a:tailEnd len="sm" w="sm" type="none"/>
                    </a:lnL>
                    <a:lnR cap="flat" cmpd="sng" w="9525">
                      <a:solidFill>
                        <a:srgbClr val="DEE1E1">
                          <a:alpha val="0"/>
                        </a:srgbClr>
                      </a:solidFill>
                      <a:prstDash val="solid"/>
                      <a:round/>
                      <a:headEnd len="sm" w="sm" type="none"/>
                      <a:tailEnd len="sm" w="sm" type="none"/>
                    </a:lnR>
                    <a:lnT cap="flat" cmpd="sng" w="9525">
                      <a:solidFill>
                        <a:srgbClr val="DEE1E1">
                          <a:alpha val="0"/>
                        </a:srgbClr>
                      </a:solidFill>
                      <a:prstDash val="solid"/>
                      <a:round/>
                      <a:headEnd len="sm" w="sm" type="none"/>
                      <a:tailEnd len="sm" w="sm" type="none"/>
                    </a:lnT>
                    <a:lnB cap="flat" cmpd="sng" w="9525">
                      <a:solidFill>
                        <a:srgbClr val="DEE1E1">
                          <a:alpha val="0"/>
                        </a:srgbClr>
                      </a:solidFill>
                      <a:prstDash val="solid"/>
                      <a:round/>
                      <a:headEnd len="sm" w="sm" type="none"/>
                      <a:tailEnd len="sm" w="sm" type="none"/>
                    </a:lnB>
                  </a:tcPr>
                </a:tc>
              </a:tr>
            </a:tbl>
          </a:graphicData>
        </a:graphic>
      </p:graphicFrame>
      <p:sp>
        <p:nvSpPr>
          <p:cNvPr id="2259" name="Google Shape;2259;p304"/>
          <p:cNvSpPr/>
          <p:nvPr/>
        </p:nvSpPr>
        <p:spPr>
          <a:xfrm>
            <a:off x="812875" y="1229325"/>
            <a:ext cx="2209200" cy="443400"/>
          </a:xfrm>
          <a:prstGeom prst="roundRect">
            <a:avLst>
              <a:gd fmla="val 50000" name="adj"/>
            </a:avLst>
          </a:prstGeom>
          <a:solidFill>
            <a:srgbClr val="0C3F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Proxima Nova"/>
                <a:ea typeface="Proxima Nova"/>
                <a:cs typeface="Proxima Nova"/>
                <a:sym typeface="Proxima Nova"/>
              </a:rPr>
              <a:t>Competitive Scorecard</a:t>
            </a:r>
            <a:endParaRPr b="1">
              <a:solidFill>
                <a:srgbClr val="FFFFFF"/>
              </a:solidFill>
              <a:latin typeface="Proxima Nova"/>
              <a:ea typeface="Proxima Nova"/>
              <a:cs typeface="Proxima Nova"/>
              <a:sym typeface="Proxima Nova"/>
            </a:endParaRPr>
          </a:p>
        </p:txBody>
      </p:sp>
      <p:sp>
        <p:nvSpPr>
          <p:cNvPr id="2260" name="Google Shape;2260;p304"/>
          <p:cNvSpPr txBox="1"/>
          <p:nvPr/>
        </p:nvSpPr>
        <p:spPr>
          <a:xfrm>
            <a:off x="812875" y="1859175"/>
            <a:ext cx="2391900" cy="205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Roboto Serif"/>
                <a:ea typeface="Roboto Serif"/>
                <a:cs typeface="Roboto Serif"/>
                <a:sym typeface="Roboto Serif"/>
              </a:rPr>
              <a:t>Include a short paragraph of key insights if needed. </a:t>
            </a:r>
            <a:endParaRPr sz="1800">
              <a:solidFill>
                <a:schemeClr val="dk1"/>
              </a:solidFill>
              <a:latin typeface="Roboto Serif"/>
              <a:ea typeface="Roboto Serif"/>
              <a:cs typeface="Roboto Serif"/>
              <a:sym typeface="Roboto Serif"/>
            </a:endParaRPr>
          </a:p>
          <a:p>
            <a:pPr indent="0" lvl="0" marL="0" rtl="0" algn="l">
              <a:lnSpc>
                <a:spcPct val="115000"/>
              </a:lnSpc>
              <a:spcBef>
                <a:spcPts val="0"/>
              </a:spcBef>
              <a:spcAft>
                <a:spcPts val="0"/>
              </a:spcAft>
              <a:buNone/>
            </a:pPr>
            <a:r>
              <a:rPr lang="en" sz="1800">
                <a:solidFill>
                  <a:schemeClr val="dk1"/>
                </a:solidFill>
                <a:latin typeface="Roboto Serif"/>
                <a:ea typeface="Roboto Serif"/>
                <a:cs typeface="Roboto Serif"/>
                <a:sym typeface="Roboto Serif"/>
              </a:rPr>
              <a:t>Keep it to a few sentences. </a:t>
            </a:r>
            <a:endParaRPr sz="1800">
              <a:solidFill>
                <a:schemeClr val="dk1"/>
              </a:solidFill>
              <a:latin typeface="Roboto Serif"/>
              <a:ea typeface="Roboto Serif"/>
              <a:cs typeface="Roboto Serif"/>
              <a:sym typeface="Roboto Serif"/>
            </a:endParaRPr>
          </a:p>
          <a:p>
            <a:pPr indent="0" lvl="0" marL="0" rtl="0" algn="l">
              <a:lnSpc>
                <a:spcPct val="115000"/>
              </a:lnSpc>
              <a:spcBef>
                <a:spcPts val="0"/>
              </a:spcBef>
              <a:spcAft>
                <a:spcPts val="0"/>
              </a:spcAft>
              <a:buNone/>
            </a:pPr>
            <a:r>
              <a:t/>
            </a:r>
            <a:endParaRPr b="1" sz="1800">
              <a:solidFill>
                <a:schemeClr val="dk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BF9"/>
        </a:solidFill>
      </p:bgPr>
    </p:bg>
    <p:spTree>
      <p:nvGrpSpPr>
        <p:cNvPr id="2264" name="Shape 2264"/>
        <p:cNvGrpSpPr/>
        <p:nvPr/>
      </p:nvGrpSpPr>
      <p:grpSpPr>
        <a:xfrm>
          <a:off x="0" y="0"/>
          <a:ext cx="0" cy="0"/>
          <a:chOff x="0" y="0"/>
          <a:chExt cx="0" cy="0"/>
        </a:xfrm>
      </p:grpSpPr>
      <p:sp>
        <p:nvSpPr>
          <p:cNvPr descr="preencoded.png" id="2265" name="Google Shape;2265;p305"/>
          <p:cNvSpPr/>
          <p:nvPr/>
        </p:nvSpPr>
        <p:spPr>
          <a:xfrm>
            <a:off x="961225" y="1615400"/>
            <a:ext cx="1376100" cy="2552400"/>
          </a:xfrm>
          <a:prstGeom prst="roundRect">
            <a:avLst>
              <a:gd fmla="val 6118" name="adj"/>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66" name="Google Shape;2266;p305"/>
          <p:cNvSpPr/>
          <p:nvPr/>
        </p:nvSpPr>
        <p:spPr>
          <a:xfrm>
            <a:off x="2452778" y="1615400"/>
            <a:ext cx="1376100" cy="2552400"/>
          </a:xfrm>
          <a:prstGeom prst="roundRect">
            <a:avLst>
              <a:gd fmla="val 6118" name="adj"/>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67" name="Google Shape;2267;p305"/>
          <p:cNvSpPr/>
          <p:nvPr/>
        </p:nvSpPr>
        <p:spPr>
          <a:xfrm>
            <a:off x="3946109" y="1615400"/>
            <a:ext cx="1376100" cy="2552400"/>
          </a:xfrm>
          <a:prstGeom prst="roundRect">
            <a:avLst>
              <a:gd fmla="val 6118" name="adj"/>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68" name="Google Shape;2268;p305"/>
          <p:cNvSpPr/>
          <p:nvPr/>
        </p:nvSpPr>
        <p:spPr>
          <a:xfrm>
            <a:off x="5431259" y="1615400"/>
            <a:ext cx="1376100" cy="2552400"/>
          </a:xfrm>
          <a:prstGeom prst="roundRect">
            <a:avLst>
              <a:gd fmla="val 6118" name="adj"/>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69" name="Google Shape;2269;p305"/>
          <p:cNvSpPr/>
          <p:nvPr/>
        </p:nvSpPr>
        <p:spPr>
          <a:xfrm>
            <a:off x="6905976" y="1615400"/>
            <a:ext cx="1376100" cy="2552400"/>
          </a:xfrm>
          <a:prstGeom prst="roundRect">
            <a:avLst>
              <a:gd fmla="val 6118" name="adj"/>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0" name="Google Shape;2270;p305"/>
          <p:cNvSpPr txBox="1"/>
          <p:nvPr/>
        </p:nvSpPr>
        <p:spPr>
          <a:xfrm>
            <a:off x="1024575" y="1697425"/>
            <a:ext cx="11547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Proxima Nova"/>
                <a:ea typeface="Proxima Nova"/>
                <a:cs typeface="Proxima Nova"/>
                <a:sym typeface="Proxima Nova"/>
              </a:rPr>
              <a:t>Top Post by Engagements</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p:txBody>
      </p:sp>
      <p:sp>
        <p:nvSpPr>
          <p:cNvPr id="2271" name="Google Shape;2271;p305"/>
          <p:cNvSpPr txBox="1"/>
          <p:nvPr>
            <p:ph idx="4294967295" type="title"/>
          </p:nvPr>
        </p:nvSpPr>
        <p:spPr>
          <a:xfrm>
            <a:off x="821674" y="783825"/>
            <a:ext cx="7460400" cy="51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Top performing posts</a:t>
            </a:r>
            <a:endParaRPr/>
          </a:p>
        </p:txBody>
      </p:sp>
      <p:sp>
        <p:nvSpPr>
          <p:cNvPr id="2272" name="Google Shape;2272;p305"/>
          <p:cNvSpPr txBox="1"/>
          <p:nvPr/>
        </p:nvSpPr>
        <p:spPr>
          <a:xfrm>
            <a:off x="2540150" y="1697425"/>
            <a:ext cx="11547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Proxima Nova"/>
                <a:ea typeface="Proxima Nova"/>
                <a:cs typeface="Proxima Nova"/>
                <a:sym typeface="Proxima Nova"/>
              </a:rPr>
              <a:t>Top Post by Impressions</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p:txBody>
      </p:sp>
      <p:sp>
        <p:nvSpPr>
          <p:cNvPr id="2273" name="Google Shape;2273;p305"/>
          <p:cNvSpPr txBox="1"/>
          <p:nvPr/>
        </p:nvSpPr>
        <p:spPr>
          <a:xfrm>
            <a:off x="4027300" y="1697425"/>
            <a:ext cx="11547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Proxima Nova"/>
                <a:ea typeface="Proxima Nova"/>
                <a:cs typeface="Proxima Nova"/>
                <a:sym typeface="Proxima Nova"/>
              </a:rPr>
              <a:t>Top Post by </a:t>
            </a:r>
            <a:r>
              <a:rPr b="1" lang="en" sz="900">
                <a:solidFill>
                  <a:schemeClr val="dk1"/>
                </a:solidFill>
                <a:latin typeface="Proxima Nova"/>
                <a:ea typeface="Proxima Nova"/>
                <a:cs typeface="Proxima Nova"/>
                <a:sym typeface="Proxima Nova"/>
              </a:rPr>
              <a:t>Conversions</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p:txBody>
      </p:sp>
      <p:sp>
        <p:nvSpPr>
          <p:cNvPr id="2274" name="Google Shape;2274;p305"/>
          <p:cNvSpPr txBox="1"/>
          <p:nvPr/>
        </p:nvSpPr>
        <p:spPr>
          <a:xfrm>
            <a:off x="5514475" y="1697425"/>
            <a:ext cx="11547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Proxima Nova"/>
                <a:ea typeface="Proxima Nova"/>
                <a:cs typeface="Proxima Nova"/>
                <a:sym typeface="Proxima Nova"/>
              </a:rPr>
              <a:t>Top Boosted Post by Performance</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900">
              <a:solidFill>
                <a:schemeClr val="dk1"/>
              </a:solidFill>
              <a:latin typeface="Proxima Nova"/>
              <a:ea typeface="Proxima Nova"/>
              <a:cs typeface="Proxima Nova"/>
              <a:sym typeface="Proxima Nova"/>
            </a:endParaRPr>
          </a:p>
        </p:txBody>
      </p:sp>
      <p:sp>
        <p:nvSpPr>
          <p:cNvPr id="2275" name="Google Shape;2275;p305"/>
          <p:cNvSpPr txBox="1"/>
          <p:nvPr/>
        </p:nvSpPr>
        <p:spPr>
          <a:xfrm>
            <a:off x="6992175" y="1697425"/>
            <a:ext cx="11547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Proxima Nova"/>
                <a:ea typeface="Proxima Nova"/>
                <a:cs typeface="Proxima Nova"/>
                <a:sym typeface="Proxima Nova"/>
              </a:rPr>
              <a:t>Top </a:t>
            </a:r>
            <a:r>
              <a:rPr b="1" lang="en" sz="900">
                <a:solidFill>
                  <a:schemeClr val="dk1"/>
                </a:solidFill>
                <a:latin typeface="Proxima Nova"/>
                <a:ea typeface="Proxima Nova"/>
                <a:cs typeface="Proxima Nova"/>
                <a:sym typeface="Proxima Nova"/>
              </a:rPr>
              <a:t>Performing</a:t>
            </a:r>
            <a:r>
              <a:rPr b="1" lang="en" sz="900">
                <a:solidFill>
                  <a:schemeClr val="dk1"/>
                </a:solidFill>
                <a:latin typeface="Proxima Nova"/>
                <a:ea typeface="Proxima Nova"/>
                <a:cs typeface="Proxima Nova"/>
                <a:sym typeface="Proxima Nova"/>
              </a:rPr>
              <a:t> Influencer </a:t>
            </a:r>
            <a:r>
              <a:rPr b="1" lang="en" sz="900">
                <a:solidFill>
                  <a:schemeClr val="dk1"/>
                </a:solidFill>
                <a:latin typeface="Proxima Nova"/>
                <a:ea typeface="Proxima Nova"/>
                <a:cs typeface="Proxima Nova"/>
                <a:sym typeface="Proxima Nova"/>
              </a:rPr>
              <a:t>Post</a:t>
            </a:r>
            <a:r>
              <a:rPr b="1" lang="en" sz="900">
                <a:solidFill>
                  <a:schemeClr val="dk1"/>
                </a:solidFill>
                <a:latin typeface="Proxima Nova"/>
                <a:ea typeface="Proxima Nova"/>
                <a:cs typeface="Proxima Nova"/>
                <a:sym typeface="Proxima Nova"/>
              </a:rPr>
              <a:t> </a:t>
            </a:r>
            <a:endParaRPr b="1" sz="900">
              <a:solidFill>
                <a:schemeClr val="dk1"/>
              </a:solidFill>
              <a:latin typeface="Proxima Nova"/>
              <a:ea typeface="Proxima Nova"/>
              <a:cs typeface="Proxima Nova"/>
              <a:sym typeface="Proxima Nova"/>
            </a:endParaRPr>
          </a:p>
        </p:txBody>
      </p:sp>
      <p:pic>
        <p:nvPicPr>
          <p:cNvPr id="2276" name="Google Shape;2276;p305"/>
          <p:cNvPicPr preferRelativeResize="0"/>
          <p:nvPr/>
        </p:nvPicPr>
        <p:blipFill>
          <a:blip r:embed="rId3">
            <a:alphaModFix/>
          </a:blip>
          <a:stretch>
            <a:fillRect/>
          </a:stretch>
        </p:blipFill>
        <p:spPr>
          <a:xfrm>
            <a:off x="1053000" y="2230074"/>
            <a:ext cx="1201350" cy="1852276"/>
          </a:xfrm>
          <a:prstGeom prst="rect">
            <a:avLst/>
          </a:prstGeom>
          <a:noFill/>
          <a:ln>
            <a:noFill/>
          </a:ln>
        </p:spPr>
      </p:pic>
      <p:pic>
        <p:nvPicPr>
          <p:cNvPr id="2277" name="Google Shape;2277;p305"/>
          <p:cNvPicPr preferRelativeResize="0"/>
          <p:nvPr/>
        </p:nvPicPr>
        <p:blipFill>
          <a:blip r:embed="rId3">
            <a:alphaModFix/>
          </a:blip>
          <a:stretch>
            <a:fillRect/>
          </a:stretch>
        </p:blipFill>
        <p:spPr>
          <a:xfrm>
            <a:off x="2530700" y="2230074"/>
            <a:ext cx="1201350" cy="1852276"/>
          </a:xfrm>
          <a:prstGeom prst="rect">
            <a:avLst/>
          </a:prstGeom>
          <a:noFill/>
          <a:ln>
            <a:noFill/>
          </a:ln>
        </p:spPr>
      </p:pic>
      <p:pic>
        <p:nvPicPr>
          <p:cNvPr id="2278" name="Google Shape;2278;p305"/>
          <p:cNvPicPr preferRelativeResize="0"/>
          <p:nvPr/>
        </p:nvPicPr>
        <p:blipFill>
          <a:blip r:embed="rId3">
            <a:alphaModFix/>
          </a:blip>
          <a:stretch>
            <a:fillRect/>
          </a:stretch>
        </p:blipFill>
        <p:spPr>
          <a:xfrm>
            <a:off x="4027350" y="2230074"/>
            <a:ext cx="1201350" cy="1852276"/>
          </a:xfrm>
          <a:prstGeom prst="rect">
            <a:avLst/>
          </a:prstGeom>
          <a:noFill/>
          <a:ln>
            <a:noFill/>
          </a:ln>
        </p:spPr>
      </p:pic>
      <p:pic>
        <p:nvPicPr>
          <p:cNvPr id="2279" name="Google Shape;2279;p305"/>
          <p:cNvPicPr preferRelativeResize="0"/>
          <p:nvPr/>
        </p:nvPicPr>
        <p:blipFill>
          <a:blip r:embed="rId3">
            <a:alphaModFix/>
          </a:blip>
          <a:stretch>
            <a:fillRect/>
          </a:stretch>
        </p:blipFill>
        <p:spPr>
          <a:xfrm>
            <a:off x="5514500" y="2230074"/>
            <a:ext cx="1201350" cy="1852276"/>
          </a:xfrm>
          <a:prstGeom prst="rect">
            <a:avLst/>
          </a:prstGeom>
          <a:noFill/>
          <a:ln>
            <a:noFill/>
          </a:ln>
        </p:spPr>
      </p:pic>
      <p:pic>
        <p:nvPicPr>
          <p:cNvPr id="2280" name="Google Shape;2280;p305"/>
          <p:cNvPicPr preferRelativeResize="0"/>
          <p:nvPr/>
        </p:nvPicPr>
        <p:blipFill>
          <a:blip r:embed="rId3">
            <a:alphaModFix/>
          </a:blip>
          <a:stretch>
            <a:fillRect/>
          </a:stretch>
        </p:blipFill>
        <p:spPr>
          <a:xfrm>
            <a:off x="7009900" y="2230074"/>
            <a:ext cx="1201350" cy="1852276"/>
          </a:xfrm>
          <a:prstGeom prst="rect">
            <a:avLst/>
          </a:prstGeom>
          <a:noFill/>
          <a:ln>
            <a:noFill/>
          </a:ln>
        </p:spPr>
      </p:pic>
      <p:sp>
        <p:nvSpPr>
          <p:cNvPr id="2281" name="Google Shape;2281;p305"/>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282" name="Google Shape;2282;p305"/>
          <p:cNvSpPr/>
          <p:nvPr>
            <p:ph idx="2" type="pic"/>
          </p:nvPr>
        </p:nvSpPr>
        <p:spPr>
          <a:xfrm>
            <a:off x="7718975" y="4488400"/>
            <a:ext cx="1004400" cy="225300"/>
          </a:xfrm>
          <a:prstGeom prst="rect">
            <a:avLst/>
          </a:prstGeom>
          <a:no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6" name="Shape 2286"/>
        <p:cNvGrpSpPr/>
        <p:nvPr/>
      </p:nvGrpSpPr>
      <p:grpSpPr>
        <a:xfrm>
          <a:off x="0" y="0"/>
          <a:ext cx="0" cy="0"/>
          <a:chOff x="0" y="0"/>
          <a:chExt cx="0" cy="0"/>
        </a:xfrm>
      </p:grpSpPr>
      <p:sp>
        <p:nvSpPr>
          <p:cNvPr id="2287" name="Google Shape;2287;p306"/>
          <p:cNvSpPr/>
          <p:nvPr/>
        </p:nvSpPr>
        <p:spPr>
          <a:xfrm>
            <a:off x="4689600" y="1611750"/>
            <a:ext cx="3542700" cy="2617200"/>
          </a:xfrm>
          <a:prstGeom prst="roundRect">
            <a:avLst>
              <a:gd fmla="val 5866"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solidFill>
                <a:schemeClr val="lt1"/>
              </a:solidFill>
              <a:latin typeface="Proxima Nova"/>
              <a:ea typeface="Proxima Nova"/>
              <a:cs typeface="Proxima Nova"/>
              <a:sym typeface="Proxima Nova"/>
            </a:endParaRPr>
          </a:p>
        </p:txBody>
      </p:sp>
      <p:sp>
        <p:nvSpPr>
          <p:cNvPr id="2288" name="Google Shape;2288;p306"/>
          <p:cNvSpPr txBox="1"/>
          <p:nvPr>
            <p:ph type="title"/>
          </p:nvPr>
        </p:nvSpPr>
        <p:spPr>
          <a:xfrm>
            <a:off x="615900" y="755575"/>
            <a:ext cx="7912200" cy="55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Key insight and actions</a:t>
            </a:r>
            <a:endParaRPr/>
          </a:p>
        </p:txBody>
      </p:sp>
      <p:sp>
        <p:nvSpPr>
          <p:cNvPr id="2289" name="Google Shape;2289;p306"/>
          <p:cNvSpPr txBox="1"/>
          <p:nvPr>
            <p:ph idx="4294967295" type="body"/>
          </p:nvPr>
        </p:nvSpPr>
        <p:spPr>
          <a:xfrm>
            <a:off x="1299950" y="1923725"/>
            <a:ext cx="2885100" cy="1530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b="1" lang="en" sz="1700">
                <a:solidFill>
                  <a:schemeClr val="dk1"/>
                </a:solidFill>
              </a:rPr>
              <a:t>Insight: </a:t>
            </a:r>
            <a:endParaRPr b="1" sz="1700">
              <a:solidFill>
                <a:schemeClr val="dk1"/>
              </a:solidFill>
            </a:endParaRPr>
          </a:p>
          <a:p>
            <a:pPr indent="0" lvl="0" marL="0" rtl="0" algn="l">
              <a:spcBef>
                <a:spcPts val="0"/>
              </a:spcBef>
              <a:spcAft>
                <a:spcPts val="1200"/>
              </a:spcAft>
              <a:buNone/>
            </a:pPr>
            <a:r>
              <a:rPr lang="en" sz="1700">
                <a:solidFill>
                  <a:schemeClr val="dk1"/>
                </a:solidFill>
              </a:rPr>
              <a:t>Further invest in [include initiatives and strategies] on [platforms] to improve </a:t>
            </a:r>
            <a:r>
              <a:rPr lang="en" sz="1700"/>
              <a:t>[include metric(s)]</a:t>
            </a:r>
            <a:endParaRPr sz="1700"/>
          </a:p>
        </p:txBody>
      </p:sp>
      <p:sp>
        <p:nvSpPr>
          <p:cNvPr id="2290" name="Google Shape;2290;p306"/>
          <p:cNvSpPr txBox="1"/>
          <p:nvPr/>
        </p:nvSpPr>
        <p:spPr>
          <a:xfrm>
            <a:off x="4967025" y="1979125"/>
            <a:ext cx="2885100" cy="9558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sz="1700">
                <a:solidFill>
                  <a:schemeClr val="lt1"/>
                </a:solidFill>
                <a:latin typeface="Proxima Nova"/>
                <a:ea typeface="Proxima Nova"/>
                <a:cs typeface="Proxima Nova"/>
                <a:sym typeface="Proxima Nova"/>
              </a:rPr>
              <a:t>Actions:</a:t>
            </a:r>
            <a:endParaRPr b="1" sz="1700">
              <a:solidFill>
                <a:schemeClr val="lt1"/>
              </a:solidFill>
              <a:latin typeface="Proxima Nova"/>
              <a:ea typeface="Proxima Nova"/>
              <a:cs typeface="Proxima Nova"/>
              <a:sym typeface="Proxima Nova"/>
            </a:endParaRPr>
          </a:p>
          <a:p>
            <a:pPr indent="0" lvl="0" marL="0" rtl="0" algn="l">
              <a:lnSpc>
                <a:spcPct val="115000"/>
              </a:lnSpc>
              <a:spcBef>
                <a:spcPts val="0"/>
              </a:spcBef>
              <a:spcAft>
                <a:spcPts val="1200"/>
              </a:spcAft>
              <a:buNone/>
            </a:pPr>
            <a:r>
              <a:rPr lang="en" sz="1700">
                <a:solidFill>
                  <a:schemeClr val="lt1"/>
                </a:solidFill>
                <a:latin typeface="Proxima Nova"/>
                <a:ea typeface="Proxima Nova"/>
                <a:cs typeface="Proxima Nova"/>
                <a:sym typeface="Proxima Nova"/>
              </a:rPr>
              <a:t>[Include specific data-driven tasks]</a:t>
            </a:r>
            <a:endParaRPr b="1" sz="1700">
              <a:solidFill>
                <a:schemeClr val="lt1"/>
              </a:solidFill>
              <a:latin typeface="Proxima Nova"/>
              <a:ea typeface="Proxima Nova"/>
              <a:cs typeface="Proxima Nova"/>
              <a:sym typeface="Proxima Nova"/>
            </a:endParaRPr>
          </a:p>
        </p:txBody>
      </p:sp>
      <p:sp>
        <p:nvSpPr>
          <p:cNvPr id="2291" name="Google Shape;2291;p306"/>
          <p:cNvSpPr/>
          <p:nvPr/>
        </p:nvSpPr>
        <p:spPr>
          <a:xfrm>
            <a:off x="7684800" y="0"/>
            <a:ext cx="1459200" cy="520800"/>
          </a:xfrm>
          <a:prstGeom prst="rect">
            <a:avLst/>
          </a:prstGeom>
          <a:solidFill>
            <a:srgbClr val="7DEA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40404"/>
                </a:solidFill>
                <a:latin typeface="Proxima Nova"/>
                <a:ea typeface="Proxima Nova"/>
                <a:cs typeface="Proxima Nova"/>
                <a:sym typeface="Proxima Nova"/>
              </a:rPr>
              <a:t>See speaker notes for customization instructions. </a:t>
            </a:r>
            <a:endParaRPr i="1" sz="800">
              <a:solidFill>
                <a:srgbClr val="040404"/>
              </a:solidFill>
              <a:latin typeface="Proxima Nova"/>
              <a:ea typeface="Proxima Nova"/>
              <a:cs typeface="Proxima Nova"/>
              <a:sym typeface="Proxima Nova"/>
            </a:endParaRPr>
          </a:p>
        </p:txBody>
      </p:sp>
      <p:sp>
        <p:nvSpPr>
          <p:cNvPr id="2292" name="Google Shape;2292;p306"/>
          <p:cNvSpPr/>
          <p:nvPr>
            <p:ph idx="2" type="pic"/>
          </p:nvPr>
        </p:nvSpPr>
        <p:spPr>
          <a:xfrm>
            <a:off x="7718975" y="4488400"/>
            <a:ext cx="1004400" cy="225300"/>
          </a:xfrm>
          <a:prstGeom prst="rect">
            <a:avLst/>
          </a:prstGeom>
          <a:noFill/>
          <a:ln>
            <a:noFill/>
          </a:ln>
        </p:spPr>
      </p:sp>
    </p:spTree>
  </p:cSld>
  <p:clrMapOvr>
    <a:masterClrMapping/>
  </p:clrMapOvr>
</p:sld>
</file>

<file path=ppt/theme/theme1.xml><?xml version="1.0" encoding="utf-8"?>
<a:theme xmlns:a="http://schemas.openxmlformats.org/drawingml/2006/main" xmlns:r="http://schemas.openxmlformats.org/officeDocument/2006/relationships" name="2024 Sprout Social Template">
  <a:themeElements>
    <a:clrScheme name="Simple Light">
      <a:dk1>
        <a:srgbClr val="040404"/>
      </a:dk1>
      <a:lt1>
        <a:srgbClr val="FFFFFF"/>
      </a:lt1>
      <a:dk2>
        <a:srgbClr val="0A2960"/>
      </a:dk2>
      <a:lt2>
        <a:srgbClr val="F3F4F4"/>
      </a:lt2>
      <a:accent1>
        <a:srgbClr val="006B40"/>
      </a:accent1>
      <a:accent2>
        <a:srgbClr val="083F3F"/>
      </a:accent2>
      <a:accent3>
        <a:srgbClr val="0C3F89"/>
      </a:accent3>
      <a:accent4>
        <a:srgbClr val="6C2277"/>
      </a:accent4>
      <a:accent5>
        <a:srgbClr val="931847"/>
      </a:accent5>
      <a:accent6>
        <a:srgbClr val="DD9903"/>
      </a:accent6>
      <a:hlink>
        <a:srgbClr val="205BC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4 Sprout Social Template">
  <a:themeElements>
    <a:clrScheme name="Simple Light">
      <a:dk1>
        <a:srgbClr val="040404"/>
      </a:dk1>
      <a:lt1>
        <a:srgbClr val="FFFFFF"/>
      </a:lt1>
      <a:dk2>
        <a:srgbClr val="0A2960"/>
      </a:dk2>
      <a:lt2>
        <a:srgbClr val="F3F4F4"/>
      </a:lt2>
      <a:accent1>
        <a:srgbClr val="006B40"/>
      </a:accent1>
      <a:accent2>
        <a:srgbClr val="083F3F"/>
      </a:accent2>
      <a:accent3>
        <a:srgbClr val="0C3F89"/>
      </a:accent3>
      <a:accent4>
        <a:srgbClr val="6C2277"/>
      </a:accent4>
      <a:accent5>
        <a:srgbClr val="931847"/>
      </a:accent5>
      <a:accent6>
        <a:srgbClr val="DD9903"/>
      </a:accent6>
      <a:hlink>
        <a:srgbClr val="205BC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4 Sprout Social Template">
  <a:themeElements>
    <a:clrScheme name="Simple Light">
      <a:dk1>
        <a:srgbClr val="040404"/>
      </a:dk1>
      <a:lt1>
        <a:srgbClr val="FFFFFF"/>
      </a:lt1>
      <a:dk2>
        <a:srgbClr val="0A2960"/>
      </a:dk2>
      <a:lt2>
        <a:srgbClr val="F3F4F4"/>
      </a:lt2>
      <a:accent1>
        <a:srgbClr val="006B40"/>
      </a:accent1>
      <a:accent2>
        <a:srgbClr val="083F3F"/>
      </a:accent2>
      <a:accent3>
        <a:srgbClr val="0C3F89"/>
      </a:accent3>
      <a:accent4>
        <a:srgbClr val="6C2277"/>
      </a:accent4>
      <a:accent5>
        <a:srgbClr val="931847"/>
      </a:accent5>
      <a:accent6>
        <a:srgbClr val="DD9903"/>
      </a:accent6>
      <a:hlink>
        <a:srgbClr val="205BC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